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16"/>
  </p:notesMasterIdLst>
  <p:handoutMasterIdLst>
    <p:handoutMasterId r:id="rId17"/>
  </p:handoutMasterIdLst>
  <p:sldIdLst>
    <p:sldId id="310" r:id="rId5"/>
    <p:sldId id="330" r:id="rId6"/>
    <p:sldId id="326" r:id="rId7"/>
    <p:sldId id="329" r:id="rId8"/>
    <p:sldId id="328" r:id="rId9"/>
    <p:sldId id="332" r:id="rId10"/>
    <p:sldId id="333" r:id="rId11"/>
    <p:sldId id="335" r:id="rId12"/>
    <p:sldId id="331" r:id="rId13"/>
    <p:sldId id="334" r:id="rId14"/>
    <p:sldId id="327" r:id="rId15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etaBook-Roman" pitchFamily="12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876" userDrawn="1">
          <p15:clr>
            <a:srgbClr val="A4A3A4"/>
          </p15:clr>
        </p15:guide>
        <p15:guide id="3" orient="horz" pos="708" userDrawn="1">
          <p15:clr>
            <a:srgbClr val="A4A3A4"/>
          </p15:clr>
        </p15:guide>
        <p15:guide id="4" orient="horz" pos="3521" userDrawn="1">
          <p15:clr>
            <a:srgbClr val="A4A3A4"/>
          </p15:clr>
        </p15:guide>
        <p15:guide id="5" pos="7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7E32"/>
    <a:srgbClr val="B7DD4E"/>
    <a:srgbClr val="85BC20"/>
    <a:srgbClr val="88B939"/>
    <a:srgbClr val="85C664"/>
    <a:srgbClr val="86B737"/>
    <a:srgbClr val="8CBC3E"/>
    <a:srgbClr val="91C143"/>
    <a:srgbClr val="92C73D"/>
    <a:srgbClr val="90B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65AD1-3E11-94F7-8746-8195D964449F}" v="15" dt="2025-05-05T13:49:53.190"/>
    <p1510:client id="{2852C36D-A636-4DC8-AA8B-FBC2784D8AF2}" v="24" dt="2025-05-06T13:01:32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1697" autoAdjust="0"/>
  </p:normalViewPr>
  <p:slideViewPr>
    <p:cSldViewPr>
      <p:cViewPr varScale="1">
        <p:scale>
          <a:sx n="59" d="100"/>
          <a:sy n="59" d="100"/>
        </p:scale>
        <p:origin x="84" y="468"/>
      </p:cViewPr>
      <p:guideLst>
        <p:guide orient="horz" pos="210"/>
        <p:guide pos="876"/>
        <p:guide orient="horz" pos="708"/>
        <p:guide orient="horz" pos="3521"/>
        <p:guide pos="7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eland Lyane" userId="2732ffa9-9aac-45d6-a84d-c465819bda78" providerId="ADAL" clId="{2852C36D-A636-4DC8-AA8B-FBC2784D8AF2}"/>
    <pc:docChg chg="undo custSel addSld delSld modSld">
      <pc:chgData name="Wieland Lyane" userId="2732ffa9-9aac-45d6-a84d-c465819bda78" providerId="ADAL" clId="{2852C36D-A636-4DC8-AA8B-FBC2784D8AF2}" dt="2025-05-06T13:01:32.372" v="1246" actId="14100"/>
      <pc:docMkLst>
        <pc:docMk/>
      </pc:docMkLst>
      <pc:sldChg chg="modSp mod">
        <pc:chgData name="Wieland Lyane" userId="2732ffa9-9aac-45d6-a84d-c465819bda78" providerId="ADAL" clId="{2852C36D-A636-4DC8-AA8B-FBC2784D8AF2}" dt="2025-05-06T13:01:32.372" v="1246" actId="14100"/>
        <pc:sldMkLst>
          <pc:docMk/>
          <pc:sldMk cId="1292035406" sldId="332"/>
        </pc:sldMkLst>
        <pc:spChg chg="mod">
          <ac:chgData name="Wieland Lyane" userId="2732ffa9-9aac-45d6-a84d-c465819bda78" providerId="ADAL" clId="{2852C36D-A636-4DC8-AA8B-FBC2784D8AF2}" dt="2025-05-06T13:01:05.311" v="1245" actId="26606"/>
          <ac:spMkLst>
            <pc:docMk/>
            <pc:sldMk cId="1292035406" sldId="332"/>
            <ac:spMk id="2" creationId="{F8C8E4D9-84A9-C291-B62F-0A78C45DFAEF}"/>
          </ac:spMkLst>
        </pc:spChg>
        <pc:spChg chg="mod">
          <ac:chgData name="Wieland Lyane" userId="2732ffa9-9aac-45d6-a84d-c465819bda78" providerId="ADAL" clId="{2852C36D-A636-4DC8-AA8B-FBC2784D8AF2}" dt="2025-05-06T13:01:32.372" v="1246" actId="14100"/>
          <ac:spMkLst>
            <pc:docMk/>
            <pc:sldMk cId="1292035406" sldId="332"/>
            <ac:spMk id="3" creationId="{23E1EEC3-0792-F71E-A6CB-2D531FBE0E15}"/>
          </ac:spMkLst>
        </pc:spChg>
        <pc:picChg chg="mod">
          <ac:chgData name="Wieland Lyane" userId="2732ffa9-9aac-45d6-a84d-c465819bda78" providerId="ADAL" clId="{2852C36D-A636-4DC8-AA8B-FBC2784D8AF2}" dt="2025-05-06T13:01:05.311" v="1245" actId="26606"/>
          <ac:picMkLst>
            <pc:docMk/>
            <pc:sldMk cId="1292035406" sldId="332"/>
            <ac:picMk id="5" creationId="{A6134E0A-2CE7-D997-BD2A-CED070C75690}"/>
          </ac:picMkLst>
        </pc:picChg>
      </pc:sldChg>
      <pc:sldChg chg="addSp modSp mod">
        <pc:chgData name="Wieland Lyane" userId="2732ffa9-9aac-45d6-a84d-c465819bda78" providerId="ADAL" clId="{2852C36D-A636-4DC8-AA8B-FBC2784D8AF2}" dt="2025-05-06T13:00:44.471" v="1244" actId="1076"/>
        <pc:sldMkLst>
          <pc:docMk/>
          <pc:sldMk cId="3710837464" sldId="333"/>
        </pc:sldMkLst>
        <pc:spChg chg="mod">
          <ac:chgData name="Wieland Lyane" userId="2732ffa9-9aac-45d6-a84d-c465819bda78" providerId="ADAL" clId="{2852C36D-A636-4DC8-AA8B-FBC2784D8AF2}" dt="2025-05-06T13:00:34.619" v="1242" actId="26606"/>
          <ac:spMkLst>
            <pc:docMk/>
            <pc:sldMk cId="3710837464" sldId="333"/>
            <ac:spMk id="2" creationId="{4E0E41DB-AB7B-2072-78D8-325DF1DF0A97}"/>
          </ac:spMkLst>
        </pc:spChg>
        <pc:spChg chg="mod">
          <ac:chgData name="Wieland Lyane" userId="2732ffa9-9aac-45d6-a84d-c465819bda78" providerId="ADAL" clId="{2852C36D-A636-4DC8-AA8B-FBC2784D8AF2}" dt="2025-05-06T13:00:34.619" v="1242" actId="26606"/>
          <ac:spMkLst>
            <pc:docMk/>
            <pc:sldMk cId="3710837464" sldId="333"/>
            <ac:spMk id="3" creationId="{1746691E-38A6-6D68-4FFE-0D19F8CA06A0}"/>
          </ac:spMkLst>
        </pc:spChg>
        <pc:picChg chg="add mod">
          <ac:chgData name="Wieland Lyane" userId="2732ffa9-9aac-45d6-a84d-c465819bda78" providerId="ADAL" clId="{2852C36D-A636-4DC8-AA8B-FBC2784D8AF2}" dt="2025-05-06T13:00:44.471" v="1244" actId="1076"/>
          <ac:picMkLst>
            <pc:docMk/>
            <pc:sldMk cId="3710837464" sldId="333"/>
            <ac:picMk id="5" creationId="{CC123168-0334-004E-5768-11FABBB064E3}"/>
          </ac:picMkLst>
        </pc:picChg>
      </pc:sldChg>
      <pc:sldChg chg="addSp delSp modSp add mod">
        <pc:chgData name="Wieland Lyane" userId="2732ffa9-9aac-45d6-a84d-c465819bda78" providerId="ADAL" clId="{2852C36D-A636-4DC8-AA8B-FBC2784D8AF2}" dt="2025-05-05T13:42:04.297" v="1238" actId="20577"/>
        <pc:sldMkLst>
          <pc:docMk/>
          <pc:sldMk cId="2418922553" sldId="335"/>
        </pc:sldMkLst>
        <pc:spChg chg="mod">
          <ac:chgData name="Wieland Lyane" userId="2732ffa9-9aac-45d6-a84d-c465819bda78" providerId="ADAL" clId="{2852C36D-A636-4DC8-AA8B-FBC2784D8AF2}" dt="2025-05-05T13:21:36.929" v="63" actId="20577"/>
          <ac:spMkLst>
            <pc:docMk/>
            <pc:sldMk cId="2418922553" sldId="335"/>
            <ac:spMk id="2" creationId="{CD9C6ACA-1E09-8B7A-1B5C-CA5AB318B196}"/>
          </ac:spMkLst>
        </pc:spChg>
        <pc:spChg chg="del mod">
          <ac:chgData name="Wieland Lyane" userId="2732ffa9-9aac-45d6-a84d-c465819bda78" providerId="ADAL" clId="{2852C36D-A636-4DC8-AA8B-FBC2784D8AF2}" dt="2025-05-05T13:25:43.652" v="91"/>
          <ac:spMkLst>
            <pc:docMk/>
            <pc:sldMk cId="2418922553" sldId="335"/>
            <ac:spMk id="3" creationId="{D02C7F86-8D71-A84E-BDBB-684E8A3DC2BE}"/>
          </ac:spMkLst>
        </pc:spChg>
        <pc:spChg chg="add mod">
          <ac:chgData name="Wieland Lyane" userId="2732ffa9-9aac-45d6-a84d-c465819bda78" providerId="ADAL" clId="{2852C36D-A636-4DC8-AA8B-FBC2784D8AF2}" dt="2025-05-05T13:42:04.297" v="1238" actId="20577"/>
          <ac:spMkLst>
            <pc:docMk/>
            <pc:sldMk cId="2418922553" sldId="335"/>
            <ac:spMk id="4" creationId="{BD0A550A-398C-4DCB-6407-B435DD512555}"/>
          </ac:spMkLst>
        </pc:spChg>
        <pc:spChg chg="add mod">
          <ac:chgData name="Wieland Lyane" userId="2732ffa9-9aac-45d6-a84d-c465819bda78" providerId="ADAL" clId="{2852C36D-A636-4DC8-AA8B-FBC2784D8AF2}" dt="2025-05-05T13:41:38.462" v="1226" actId="1076"/>
          <ac:spMkLst>
            <pc:docMk/>
            <pc:sldMk cId="2418922553" sldId="335"/>
            <ac:spMk id="5" creationId="{97F825C4-1E77-5DD8-9453-B8068AC7782A}"/>
          </ac:spMkLst>
        </pc:spChg>
        <pc:spChg chg="add mod">
          <ac:chgData name="Wieland Lyane" userId="2732ffa9-9aac-45d6-a84d-c465819bda78" providerId="ADAL" clId="{2852C36D-A636-4DC8-AA8B-FBC2784D8AF2}" dt="2025-05-05T13:40:25.055" v="1211" actId="20577"/>
          <ac:spMkLst>
            <pc:docMk/>
            <pc:sldMk cId="2418922553" sldId="335"/>
            <ac:spMk id="6" creationId="{212B5810-FD8D-A20A-6DC5-E1542F3CEE41}"/>
          </ac:spMkLst>
        </pc:spChg>
      </pc:sldChg>
      <pc:sldChg chg="new del">
        <pc:chgData name="Wieland Lyane" userId="2732ffa9-9aac-45d6-a84d-c465819bda78" providerId="ADAL" clId="{2852C36D-A636-4DC8-AA8B-FBC2784D8AF2}" dt="2025-05-05T13:21:05.228" v="1" actId="680"/>
        <pc:sldMkLst>
          <pc:docMk/>
          <pc:sldMk cId="3333260734" sldId="335"/>
        </pc:sldMkLst>
      </pc:sldChg>
    </pc:docChg>
  </pc:docChgLst>
  <pc:docChgLst>
    <pc:chgData name="Kibora Corine" userId="S::corine.kibora@ate.ch::42d8790f-bf89-4f04-bb2b-984c1d23f229" providerId="AD" clId="Web-{20965AD1-3E11-94F7-8746-8195D964449F}"/>
    <pc:docChg chg="modSld">
      <pc:chgData name="Kibora Corine" userId="S::corine.kibora@ate.ch::42d8790f-bf89-4f04-bb2b-984c1d23f229" providerId="AD" clId="Web-{20965AD1-3E11-94F7-8746-8195D964449F}" dt="2025-05-05T13:49:53.190" v="13" actId="14100"/>
      <pc:docMkLst>
        <pc:docMk/>
      </pc:docMkLst>
      <pc:sldChg chg="modSp">
        <pc:chgData name="Kibora Corine" userId="S::corine.kibora@ate.ch::42d8790f-bf89-4f04-bb2b-984c1d23f229" providerId="AD" clId="Web-{20965AD1-3E11-94F7-8746-8195D964449F}" dt="2025-05-05T13:49:53.190" v="13" actId="14100"/>
        <pc:sldMkLst>
          <pc:docMk/>
          <pc:sldMk cId="2418922553" sldId="335"/>
        </pc:sldMkLst>
        <pc:spChg chg="mod">
          <ac:chgData name="Kibora Corine" userId="S::corine.kibora@ate.ch::42d8790f-bf89-4f04-bb2b-984c1d23f229" providerId="AD" clId="Web-{20965AD1-3E11-94F7-8746-8195D964449F}" dt="2025-05-05T13:49:09.986" v="5" actId="20577"/>
          <ac:spMkLst>
            <pc:docMk/>
            <pc:sldMk cId="2418922553" sldId="335"/>
            <ac:spMk id="4" creationId="{BD0A550A-398C-4DCB-6407-B435DD512555}"/>
          </ac:spMkLst>
        </pc:spChg>
        <pc:spChg chg="mod">
          <ac:chgData name="Kibora Corine" userId="S::corine.kibora@ate.ch::42d8790f-bf89-4f04-bb2b-984c1d23f229" providerId="AD" clId="Web-{20965AD1-3E11-94F7-8746-8195D964449F}" dt="2025-05-05T13:48:41.907" v="0" actId="1076"/>
          <ac:spMkLst>
            <pc:docMk/>
            <pc:sldMk cId="2418922553" sldId="335"/>
            <ac:spMk id="5" creationId="{97F825C4-1E77-5DD8-9453-B8068AC7782A}"/>
          </ac:spMkLst>
        </pc:spChg>
        <pc:spChg chg="mod">
          <ac:chgData name="Kibora Corine" userId="S::corine.kibora@ate.ch::42d8790f-bf89-4f04-bb2b-984c1d23f229" providerId="AD" clId="Web-{20965AD1-3E11-94F7-8746-8195D964449F}" dt="2025-05-05T13:49:53.190" v="13" actId="14100"/>
          <ac:spMkLst>
            <pc:docMk/>
            <pc:sldMk cId="2418922553" sldId="335"/>
            <ac:spMk id="6" creationId="{212B5810-FD8D-A20A-6DC5-E1542F3CEE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</a:bodyPr>
          <a:lstStyle>
            <a:lvl1pPr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b" anchorCtr="0" compatLnSpc="1">
            <a:prstTxWarp prst="textNoShape">
              <a:avLst/>
            </a:prstTxWarp>
          </a:bodyPr>
          <a:lstStyle>
            <a:lvl1pPr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latin typeface="Times New Roman" pitchFamily="18" charset="0"/>
              </a:defRPr>
            </a:lvl1pPr>
          </a:lstStyle>
          <a:p>
            <a:fld id="{E2793AFC-DE70-4D31-B4D1-3638F4D8FA63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6020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</a:bodyPr>
          <a:lstStyle>
            <a:lvl1pPr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Klicken Sie, um die Formate des Vorlagentextes zu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b" anchorCtr="0" compatLnSpc="1">
            <a:prstTxWarp prst="textNoShape">
              <a:avLst/>
            </a:prstTxWarp>
          </a:bodyPr>
          <a:lstStyle>
            <a:lvl1pPr defTabSz="927100">
              <a:defRPr sz="13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7" tIns="46293" rIns="92587" bIns="4629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latin typeface="Times New Roman" pitchFamily="18" charset="0"/>
              </a:defRPr>
            </a:lvl1pPr>
          </a:lstStyle>
          <a:p>
            <a:fld id="{BF5B697E-756E-46C0-9C6F-B0A9C8644202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2844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Eurostile" pitchFamily="12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Eurostile" pitchFamily="12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Eurostile" pitchFamily="12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Eurostile" pitchFamily="12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Eurostile" pitchFamily="12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9A679-87E1-49AD-8D6A-9C36A5716DAC}" type="slidenum">
              <a:rPr lang="de-CH"/>
              <a:pPr/>
              <a:t>1</a:t>
            </a:fld>
            <a:endParaRPr lang="de-CH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57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88F188C-26CA-F8F4-6BE2-BCD4CA85138B}"/>
              </a:ext>
            </a:extLst>
          </p:cNvPr>
          <p:cNvSpPr/>
          <p:nvPr userDrawn="1"/>
        </p:nvSpPr>
        <p:spPr bwMode="auto">
          <a:xfrm>
            <a:off x="504000" y="504000"/>
            <a:ext cx="11185200" cy="4276800"/>
          </a:xfrm>
          <a:prstGeom prst="rect">
            <a:avLst/>
          </a:prstGeom>
          <a:solidFill>
            <a:srgbClr val="B7DD4E">
              <a:alpha val="7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taBook-Roman" pitchFamily="124" charset="0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08000" y="1408114"/>
            <a:ext cx="10177200" cy="1335087"/>
          </a:xfrm>
        </p:spPr>
        <p:txBody>
          <a:bodyPr/>
          <a:lstStyle>
            <a:lvl1pPr>
              <a:lnSpc>
                <a:spcPts val="4800"/>
              </a:lnSpc>
              <a:defRPr sz="4400">
                <a:solidFill>
                  <a:schemeClr val="tx1"/>
                </a:solidFill>
                <a:latin typeface="Filson Pro" pitchFamily="50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  <a:endParaRPr lang="de-CH" noProof="0" dirty="0"/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504000" y="5950125"/>
            <a:ext cx="786030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 anchorCtr="0"/>
          <a:lstStyle/>
          <a:p>
            <a:pPr>
              <a:spcBef>
                <a:spcPct val="50000"/>
              </a:spcBef>
            </a:pPr>
            <a:r>
              <a:rPr lang="de-CH" sz="2000" noProof="1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www.ate.ch</a:t>
            </a:r>
          </a:p>
        </p:txBody>
      </p:sp>
      <p:sp>
        <p:nvSpPr>
          <p:cNvPr id="11265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8000" y="2819400"/>
            <a:ext cx="10177200" cy="990600"/>
          </a:xfrm>
        </p:spPr>
        <p:txBody>
          <a:bodyPr wrap="none"/>
          <a:lstStyle>
            <a:lvl1pPr marL="0" indent="0">
              <a:lnSpc>
                <a:spcPts val="2600"/>
              </a:lnSpc>
              <a:buFontTx/>
              <a:buNone/>
              <a:defRPr sz="2000">
                <a:solidFill>
                  <a:schemeClr val="tx1"/>
                </a:solidFill>
                <a:latin typeface="Filson Pro" pitchFamily="50" charset="0"/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de-CH" noProof="0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1131" y="5058000"/>
            <a:ext cx="4100869" cy="17999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00" y="504000"/>
            <a:ext cx="10177200" cy="5334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Filson Pro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7999" y="1368000"/>
            <a:ext cx="10177200" cy="4498975"/>
          </a:xfrm>
        </p:spPr>
        <p:txBody>
          <a:bodyPr/>
          <a:lstStyle>
            <a:lvl1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13602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876" userDrawn="1">
          <p15:clr>
            <a:srgbClr val="FBAE40"/>
          </p15:clr>
        </p15:guide>
        <p15:guide id="3" orient="horz" pos="708" userDrawn="1">
          <p15:clr>
            <a:srgbClr val="FBAE40"/>
          </p15:clr>
        </p15:guide>
        <p15:guide id="4" pos="72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tzte 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0658" y="2420888"/>
            <a:ext cx="5990683" cy="2629498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12A1F96-9333-BCF1-D393-CC6B4F653FD5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08000" y="1408114"/>
            <a:ext cx="10177200" cy="1335087"/>
          </a:xfrm>
        </p:spPr>
        <p:txBody>
          <a:bodyPr/>
          <a:lstStyle>
            <a:lvl1pPr algn="ctr">
              <a:lnSpc>
                <a:spcPts val="4800"/>
              </a:lnSpc>
              <a:defRPr sz="4400">
                <a:solidFill>
                  <a:schemeClr val="tx1"/>
                </a:solidFill>
                <a:latin typeface="Filson Pro" pitchFamily="50" charset="0"/>
              </a:defRPr>
            </a:lvl1pPr>
          </a:lstStyle>
          <a:p>
            <a:pPr lvl="0"/>
            <a:r>
              <a:rPr lang="de-DE" noProof="0" dirty="0"/>
              <a:t>Merci </a:t>
            </a:r>
            <a:r>
              <a:rPr lang="de-DE" noProof="0" dirty="0" err="1"/>
              <a:t>beaucoup</a:t>
            </a:r>
            <a:r>
              <a:rPr lang="de-DE" noProof="0" dirty="0"/>
              <a:t>!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844497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1392" y="5598000"/>
            <a:ext cx="2870608" cy="1259999"/>
          </a:xfrm>
          <a:prstGeom prst="rect">
            <a:avLst/>
          </a:prstGeom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08000" y="504000"/>
            <a:ext cx="101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00" y="1368000"/>
            <a:ext cx="101772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504000" y="6309320"/>
            <a:ext cx="436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 anchorCtr="0"/>
          <a:lstStyle>
            <a:lvl1pPr defTabSz="839788">
              <a:defRPr sz="2400">
                <a:solidFill>
                  <a:schemeClr val="tx1"/>
                </a:solidFill>
                <a:latin typeface="Eurostile" pitchFamily="124" charset="0"/>
              </a:defRPr>
            </a:lvl1pPr>
            <a:lvl2pPr marL="420688" defTabSz="839788">
              <a:defRPr sz="2400">
                <a:solidFill>
                  <a:schemeClr val="tx1"/>
                </a:solidFill>
                <a:latin typeface="Eurostile" pitchFamily="124" charset="0"/>
              </a:defRPr>
            </a:lvl2pPr>
            <a:lvl3pPr marL="839788" defTabSz="839788">
              <a:defRPr sz="2400">
                <a:solidFill>
                  <a:schemeClr val="tx1"/>
                </a:solidFill>
                <a:latin typeface="Eurostile" pitchFamily="124" charset="0"/>
              </a:defRPr>
            </a:lvl3pPr>
            <a:lvl4pPr marL="1260475" defTabSz="839788">
              <a:defRPr sz="2400">
                <a:solidFill>
                  <a:schemeClr val="tx1"/>
                </a:solidFill>
                <a:latin typeface="Eurostile" pitchFamily="124" charset="0"/>
              </a:defRPr>
            </a:lvl4pPr>
            <a:lvl5pPr marL="1681163" defTabSz="839788">
              <a:defRPr sz="2400">
                <a:solidFill>
                  <a:schemeClr val="tx1"/>
                </a:solidFill>
                <a:latin typeface="Eurostile" pitchFamily="124" charset="0"/>
              </a:defRPr>
            </a:lvl5pPr>
            <a:lvl6pPr marL="2138363" defTabSz="839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urostile" pitchFamily="124" charset="0"/>
              </a:defRPr>
            </a:lvl6pPr>
            <a:lvl7pPr marL="2595563" defTabSz="839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urostile" pitchFamily="124" charset="0"/>
              </a:defRPr>
            </a:lvl7pPr>
            <a:lvl8pPr marL="3052763" defTabSz="839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urostile" pitchFamily="124" charset="0"/>
              </a:defRPr>
            </a:lvl8pPr>
            <a:lvl9pPr marL="3509963" defTabSz="839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urostile" pitchFamily="12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600" noProof="1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www.ate.ch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ilson Pro" pitchFamily="50" charset="0"/>
          <a:ea typeface="+mj-ea"/>
          <a:cs typeface="+mj-cs"/>
        </a:defRPr>
      </a:lvl1pPr>
      <a:lvl2pPr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2pPr>
      <a:lvl3pPr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3pPr>
      <a:lvl4pPr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4pPr>
      <a:lvl5pPr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5pPr>
      <a:lvl6pPr marL="457200"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6pPr>
      <a:lvl7pPr marL="914400"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7pPr>
      <a:lvl8pPr marL="1371600"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8pPr>
      <a:lvl9pPr marL="1828800" algn="l" rtl="0" eaLnBrk="1" fontAlgn="base" hangingPunct="1">
        <a:lnSpc>
          <a:spcPts val="4225"/>
        </a:lnSpc>
        <a:spcBef>
          <a:spcPct val="0"/>
        </a:spcBef>
        <a:spcAft>
          <a:spcPct val="0"/>
        </a:spcAft>
        <a:defRPr sz="3300">
          <a:solidFill>
            <a:srgbClr val="022778"/>
          </a:solidFill>
          <a:latin typeface="MetaBold-Roman" pitchFamily="124" charset="0"/>
        </a:defRPr>
      </a:lvl9pPr>
    </p:titleStyle>
    <p:bodyStyle>
      <a:lvl1pPr marL="266700" indent="-266700" algn="l" rtl="0" eaLnBrk="1" fontAlgn="base" hangingPunct="1">
        <a:lnSpc>
          <a:spcPts val="2800"/>
        </a:lnSpc>
        <a:spcBef>
          <a:spcPts val="1000"/>
        </a:spcBef>
        <a:spcAft>
          <a:spcPct val="0"/>
        </a:spcAft>
        <a:buChar char="–"/>
        <a:defRPr sz="24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523875" indent="-255588" algn="l" rtl="0" eaLnBrk="1" fontAlgn="base" hangingPunct="1">
        <a:lnSpc>
          <a:spcPts val="2500"/>
        </a:lnSpc>
        <a:spcBef>
          <a:spcPct val="0"/>
        </a:spcBef>
        <a:spcAft>
          <a:spcPct val="5000"/>
        </a:spcAft>
        <a:buChar char="–"/>
        <a:defRPr sz="20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790575" indent="-265113" algn="l" rtl="0" eaLnBrk="1" fontAlgn="base" hangingPunct="1">
        <a:lnSpc>
          <a:spcPts val="2500"/>
        </a:lnSpc>
        <a:spcBef>
          <a:spcPct val="0"/>
        </a:spcBef>
        <a:spcAft>
          <a:spcPct val="5000"/>
        </a:spcAft>
        <a:buChar char="–"/>
        <a:defRPr sz="20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050925" indent="-258763" algn="l" rtl="0" eaLnBrk="1" fontAlgn="base" hangingPunct="1">
        <a:lnSpc>
          <a:spcPts val="2500"/>
        </a:lnSpc>
        <a:spcBef>
          <a:spcPct val="0"/>
        </a:spcBef>
        <a:spcAft>
          <a:spcPct val="5000"/>
        </a:spcAft>
        <a:buChar char="–"/>
        <a:defRPr sz="20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1506538" indent="-265113" algn="l" rtl="0" eaLnBrk="1" fontAlgn="base" hangingPunct="1">
        <a:lnSpc>
          <a:spcPts val="2000"/>
        </a:lnSpc>
        <a:spcBef>
          <a:spcPct val="0"/>
        </a:spcBef>
        <a:spcAft>
          <a:spcPct val="5000"/>
        </a:spcAft>
        <a:buChar char="–"/>
        <a:defRPr sz="16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1963738" indent="-265113" algn="l" rtl="0" eaLnBrk="1" fontAlgn="base" hangingPunct="1">
        <a:lnSpc>
          <a:spcPts val="2000"/>
        </a:lnSpc>
        <a:spcBef>
          <a:spcPct val="0"/>
        </a:spcBef>
        <a:spcAft>
          <a:spcPct val="5000"/>
        </a:spcAft>
        <a:buChar char="–"/>
        <a:defRPr sz="1600">
          <a:solidFill>
            <a:schemeClr val="tx1"/>
          </a:solidFill>
          <a:latin typeface="+mn-lt"/>
        </a:defRPr>
      </a:lvl6pPr>
      <a:lvl7pPr marL="2420938" indent="-265113" algn="l" rtl="0" eaLnBrk="1" fontAlgn="base" hangingPunct="1">
        <a:lnSpc>
          <a:spcPts val="2000"/>
        </a:lnSpc>
        <a:spcBef>
          <a:spcPct val="0"/>
        </a:spcBef>
        <a:spcAft>
          <a:spcPct val="5000"/>
        </a:spcAft>
        <a:buChar char="–"/>
        <a:defRPr sz="1600">
          <a:solidFill>
            <a:schemeClr val="tx1"/>
          </a:solidFill>
          <a:latin typeface="+mn-lt"/>
        </a:defRPr>
      </a:lvl7pPr>
      <a:lvl8pPr marL="2878138" indent="-265113" algn="l" rtl="0" eaLnBrk="1" fontAlgn="base" hangingPunct="1">
        <a:lnSpc>
          <a:spcPts val="2000"/>
        </a:lnSpc>
        <a:spcBef>
          <a:spcPct val="0"/>
        </a:spcBef>
        <a:spcAft>
          <a:spcPct val="5000"/>
        </a:spcAft>
        <a:buChar char="–"/>
        <a:defRPr sz="1600">
          <a:solidFill>
            <a:schemeClr val="tx1"/>
          </a:solidFill>
          <a:latin typeface="+mn-lt"/>
        </a:defRPr>
      </a:lvl8pPr>
      <a:lvl9pPr marL="3335338" indent="-265113" algn="l" rtl="0" eaLnBrk="1" fontAlgn="base" hangingPunct="1">
        <a:lnSpc>
          <a:spcPts val="2000"/>
        </a:lnSpc>
        <a:spcBef>
          <a:spcPct val="0"/>
        </a:spcBef>
        <a:spcAft>
          <a:spcPct val="500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afe-recits.ch" TargetMode="External"/><Relationship Id="rId2" Type="http://schemas.openxmlformats.org/officeDocument/2006/relationships/hyperlink" Target="mailto:fribourg@pedibus.c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afe-recits.c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3565525" y="28892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3070225" y="30924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566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207568" y="1449388"/>
            <a:ext cx="7320248" cy="1335087"/>
          </a:xfrm>
        </p:spPr>
        <p:txBody>
          <a:bodyPr/>
          <a:lstStyle/>
          <a:p>
            <a:pPr algn="ctr"/>
            <a:r>
              <a:rPr lang="fr-CH" dirty="0"/>
              <a:t>CAFES-RECITS </a:t>
            </a:r>
            <a:br>
              <a:rPr lang="fr-CH" dirty="0"/>
            </a:br>
            <a:r>
              <a:rPr lang="fr-CH" dirty="0"/>
              <a:t>INTERGENERATIONNELS</a:t>
            </a:r>
            <a:endParaRPr lang="fr-FR" dirty="0"/>
          </a:p>
        </p:txBody>
      </p:sp>
      <p:sp>
        <p:nvSpPr>
          <p:cNvPr id="1566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99540" y="2933700"/>
            <a:ext cx="2736304" cy="990600"/>
          </a:xfrm>
        </p:spPr>
        <p:txBody>
          <a:bodyPr/>
          <a:lstStyle/>
          <a:p>
            <a:r>
              <a:rPr lang="fr-CH" dirty="0"/>
              <a:t>« Le chemin de l’école »</a:t>
            </a:r>
            <a:endParaRPr lang="de-CH" dirty="0"/>
          </a:p>
          <a:p>
            <a:endParaRPr lang="de-C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71F00-9B00-388C-E4A1-1D41C3D90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AB62F-C4AD-4BCE-2145-F84D6F7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Filson Pro Bold" panose="02000000000000000000" pitchFamily="50" charset="0"/>
              </a:rPr>
              <a:t>Pour plus </a:t>
            </a:r>
            <a:r>
              <a:rPr lang="de-CH" dirty="0" err="1">
                <a:latin typeface="Filson Pro Bold" panose="02000000000000000000" pitchFamily="50" charset="0"/>
              </a:rPr>
              <a:t>d’informations</a:t>
            </a:r>
            <a:endParaRPr lang="de-CH" dirty="0">
              <a:latin typeface="Filson Pro Bold" panose="02000000000000000000" pitchFamily="50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DC0544-BBD1-55FC-B9F8-94261C6B2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455" y="1855025"/>
            <a:ext cx="10177200" cy="272610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de-CH" sz="2400" dirty="0"/>
              <a:t>Coordination Pedibus Fribourg</a:t>
            </a:r>
            <a:endParaRPr lang="de-CH" dirty="0"/>
          </a:p>
          <a:p>
            <a:pPr lvl="2">
              <a:buFont typeface="Symbol" panose="05050102010706020507" pitchFamily="18" charset="2"/>
              <a:buChar char="-"/>
            </a:pPr>
            <a:r>
              <a:rPr lang="de-CH" dirty="0"/>
              <a:t>Lyane Wieland, </a:t>
            </a:r>
            <a:r>
              <a:rPr lang="de-CH" dirty="0" err="1"/>
              <a:t>impasse</a:t>
            </a:r>
            <a:r>
              <a:rPr lang="de-CH" dirty="0"/>
              <a:t> des </a:t>
            </a:r>
            <a:r>
              <a:rPr lang="de-CH" dirty="0" err="1"/>
              <a:t>Saules</a:t>
            </a:r>
            <a:r>
              <a:rPr lang="de-CH" dirty="0"/>
              <a:t> 19, 1724 Le Mouret / </a:t>
            </a:r>
            <a:r>
              <a:rPr lang="de-CH" dirty="0">
                <a:hlinkClick r:id="rId2"/>
              </a:rPr>
              <a:t>fribourg@pedibus.ch</a:t>
            </a:r>
            <a:endParaRPr lang="de-CH" dirty="0"/>
          </a:p>
          <a:p>
            <a:pPr marL="525462" lvl="2" indent="0">
              <a:buNone/>
            </a:pPr>
            <a:endParaRPr lang="de-CH" dirty="0"/>
          </a:p>
          <a:p>
            <a:pPr marL="268287" lvl="1" indent="0">
              <a:buNone/>
            </a:pP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2400" dirty="0" err="1"/>
              <a:t>Association</a:t>
            </a:r>
            <a:r>
              <a:rPr lang="de-CH" sz="2400" dirty="0"/>
              <a:t> </a:t>
            </a:r>
            <a:r>
              <a:rPr lang="de-CH" sz="2400" dirty="0" err="1"/>
              <a:t>Réseau</a:t>
            </a:r>
            <a:r>
              <a:rPr lang="de-CH" sz="2400" dirty="0"/>
              <a:t> Café-</a:t>
            </a:r>
            <a:r>
              <a:rPr lang="de-CH" sz="2400" dirty="0" err="1"/>
              <a:t>récits</a:t>
            </a:r>
            <a:endParaRPr lang="de-CH" sz="2400" dirty="0"/>
          </a:p>
          <a:p>
            <a:pPr lvl="2">
              <a:buFont typeface="Symbol" panose="05050102010706020507" pitchFamily="18" charset="2"/>
              <a:buChar char="-"/>
            </a:pPr>
            <a:r>
              <a:rPr lang="de-CH" dirty="0"/>
              <a:t>Anne-Marie Nicole, via </a:t>
            </a:r>
            <a:r>
              <a:rPr lang="de-CH" dirty="0" err="1"/>
              <a:t>Bicentenario</a:t>
            </a:r>
            <a:r>
              <a:rPr lang="de-CH" dirty="0"/>
              <a:t> 3, 6807 Taverne / </a:t>
            </a:r>
            <a:r>
              <a:rPr lang="de-CH" b="0" i="0" u="none" strike="noStrike" dirty="0">
                <a:solidFill>
                  <a:srgbClr val="FFFFFF"/>
                </a:solidFill>
                <a:effectLst/>
                <a:latin typeface="Raleway" pitchFamily="2" charset="0"/>
                <a:hlinkClick r:id="rId3"/>
              </a:rPr>
              <a:t>info@cafe-recits.ch</a:t>
            </a:r>
            <a:endParaRPr lang="de-CH" dirty="0"/>
          </a:p>
          <a:p>
            <a:pPr marL="525462" lvl="2" indent="0">
              <a:buNone/>
            </a:pP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endParaRPr lang="de-CH" sz="2400" dirty="0"/>
          </a:p>
          <a:p>
            <a:pPr marL="268287" lvl="1" indent="0">
              <a:buNone/>
            </a:pPr>
            <a:endParaRPr lang="de-CH" dirty="0"/>
          </a:p>
          <a:p>
            <a:pPr marL="525462" lvl="2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974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BE6652B-37B8-1918-34CB-F23C26DDF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Merci </a:t>
            </a:r>
            <a:r>
              <a:rPr lang="de-CH" dirty="0" err="1"/>
              <a:t>beaucoup</a:t>
            </a:r>
            <a:r>
              <a:rPr lang="de-CH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730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FDAEC-72DC-005C-E261-767A7295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648E9-71D6-097B-9AD6-02B69144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>
                <a:latin typeface="Filson Pro Bold" panose="02000000000000000000" pitchFamily="50" charset="0"/>
              </a:rPr>
              <a:t>Porteur du </a:t>
            </a:r>
            <a:r>
              <a:rPr lang="de-CH" sz="3600" dirty="0" err="1">
                <a:latin typeface="Filson Pro Bold" panose="02000000000000000000" pitchFamily="50" charset="0"/>
              </a:rPr>
              <a:t>projet</a:t>
            </a:r>
            <a:r>
              <a:rPr lang="de-CH" sz="3600" dirty="0">
                <a:latin typeface="Filson Pro Bold" panose="02000000000000000000" pitchFamily="50" charset="0"/>
              </a:rPr>
              <a:t> &amp; </a:t>
            </a:r>
            <a:r>
              <a:rPr lang="de-CH" sz="3600" dirty="0" err="1">
                <a:latin typeface="Filson Pro Bold" panose="02000000000000000000" pitchFamily="50" charset="0"/>
              </a:rPr>
              <a:t>partenaires</a:t>
            </a:r>
            <a:endParaRPr lang="de-CH" sz="3600" dirty="0">
              <a:latin typeface="Filson Pro Bold" panose="02000000000000000000" pitchFamily="50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F44630-8B61-7A47-E83B-3B4053AA0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584" y="1988840"/>
            <a:ext cx="10177200" cy="33123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Porteur du </a:t>
            </a:r>
            <a:r>
              <a:rPr lang="de-CH" dirty="0" err="1"/>
              <a:t>projet</a:t>
            </a:r>
            <a:r>
              <a:rPr lang="de-CH" dirty="0"/>
              <a:t> : ATE </a:t>
            </a:r>
            <a:r>
              <a:rPr lang="de-CH" dirty="0" err="1"/>
              <a:t>Association</a:t>
            </a:r>
            <a:r>
              <a:rPr lang="de-CH" dirty="0"/>
              <a:t> </a:t>
            </a:r>
            <a:r>
              <a:rPr lang="de-CH" dirty="0" err="1"/>
              <a:t>transports</a:t>
            </a:r>
            <a:r>
              <a:rPr lang="de-CH" dirty="0"/>
              <a:t> et </a:t>
            </a:r>
            <a:r>
              <a:rPr lang="de-CH" dirty="0" err="1"/>
              <a:t>environnement</a:t>
            </a:r>
            <a:r>
              <a:rPr lang="de-CH" dirty="0"/>
              <a:t> – Pedibus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err="1"/>
              <a:t>Organisations</a:t>
            </a:r>
            <a:r>
              <a:rPr lang="de-CH" dirty="0"/>
              <a:t> </a:t>
            </a:r>
            <a:r>
              <a:rPr lang="de-CH" dirty="0" err="1"/>
              <a:t>partenaires</a:t>
            </a:r>
            <a:r>
              <a:rPr lang="de-CH" dirty="0"/>
              <a:t>: </a:t>
            </a:r>
            <a:r>
              <a:rPr lang="de-CH" dirty="0" err="1"/>
              <a:t>Réseau</a:t>
            </a:r>
            <a:r>
              <a:rPr lang="de-CH" dirty="0"/>
              <a:t> Café </a:t>
            </a:r>
            <a:r>
              <a:rPr lang="de-CH" dirty="0" err="1"/>
              <a:t>Récit</a:t>
            </a:r>
            <a:r>
              <a:rPr lang="de-CH" dirty="0"/>
              <a:t>, Pro </a:t>
            </a:r>
            <a:r>
              <a:rPr lang="de-CH" dirty="0" err="1"/>
              <a:t>Senectute</a:t>
            </a:r>
            <a:r>
              <a:rPr lang="de-CH" dirty="0"/>
              <a:t>, Education familiale (Fribourg), AES, Communes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Avec le </a:t>
            </a:r>
            <a:r>
              <a:rPr lang="de-CH" dirty="0" err="1"/>
              <a:t>soutien</a:t>
            </a:r>
            <a:r>
              <a:rPr lang="de-CH" dirty="0"/>
              <a:t> du </a:t>
            </a:r>
            <a:r>
              <a:rPr lang="de-CH" dirty="0" err="1"/>
              <a:t>département</a:t>
            </a:r>
            <a:r>
              <a:rPr lang="de-CH" dirty="0"/>
              <a:t> de la </a:t>
            </a:r>
            <a:r>
              <a:rPr lang="de-CH" dirty="0" err="1"/>
              <a:t>santé</a:t>
            </a:r>
            <a:r>
              <a:rPr lang="de-CH" dirty="0"/>
              <a:t> du </a:t>
            </a:r>
            <a:r>
              <a:rPr lang="de-CH" dirty="0" err="1"/>
              <a:t>canton</a:t>
            </a:r>
            <a:r>
              <a:rPr lang="de-CH" dirty="0"/>
              <a:t> de Fribourg</a:t>
            </a:r>
          </a:p>
        </p:txBody>
      </p:sp>
    </p:spTree>
    <p:extLst>
      <p:ext uri="{BB962C8B-B14F-4D97-AF65-F5344CB8AC3E}">
        <p14:creationId xmlns:p14="http://schemas.microsoft.com/office/powerpoint/2010/main" val="429192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C997F-D835-B328-1F01-B85866F0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>
                <a:latin typeface="Filson Pro Bold" panose="02000000000000000000" pitchFamily="50" charset="0"/>
              </a:rPr>
              <a:t>P</a:t>
            </a:r>
            <a:r>
              <a:rPr lang="de-CH" sz="3600" dirty="0" err="1">
                <a:latin typeface="Filson Pro Bold" panose="02000000000000000000" pitchFamily="50" charset="0"/>
              </a:rPr>
              <a:t>edibus</a:t>
            </a:r>
            <a:endParaRPr lang="de-CH" sz="3600" dirty="0">
              <a:latin typeface="Filson Pro Bold" panose="02000000000000000000" pitchFamily="50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897718-7CD0-3E15-40A5-727F67748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52" y="2060848"/>
            <a:ext cx="10177200" cy="4498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noProof="0" dirty="0"/>
              <a:t>Le Pedibus est une campagne de l’ATE depuis 25 ans, avec aujourd’hui environ 90 lignes dans le canton de Fribourg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noProof="0" dirty="0"/>
              <a:t>Le Pedibus est un système d’accompagnement à pied des enfants par des adultes sur le chemin de l’école.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noProof="0" dirty="0"/>
              <a:t>Avec le </a:t>
            </a:r>
            <a:r>
              <a:rPr lang="fr-FR" b="1" noProof="0" dirty="0"/>
              <a:t>Pedibus intergénérationnel</a:t>
            </a:r>
            <a:r>
              <a:rPr lang="fr-FR" noProof="0" dirty="0"/>
              <a:t>, des séniors, grands-parents ou personnes plus âgées du quartier, peuvent aussi s’impliquer pour conduire des lignes Pedibus</a:t>
            </a:r>
          </a:p>
        </p:txBody>
      </p:sp>
    </p:spTree>
    <p:extLst>
      <p:ext uri="{BB962C8B-B14F-4D97-AF65-F5344CB8AC3E}">
        <p14:creationId xmlns:p14="http://schemas.microsoft.com/office/powerpoint/2010/main" val="153111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5C8C9-CDCA-0B30-5A58-FA001CD5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3CFD1-0E41-16A2-0EF0-B064F95C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Filson Pro Bold" panose="02000000000000000000" pitchFamily="50" charset="0"/>
              </a:rPr>
              <a:t>Café-</a:t>
            </a:r>
            <a:r>
              <a:rPr lang="de-CH" dirty="0" err="1">
                <a:latin typeface="Filson Pro Bold" panose="02000000000000000000" pitchFamily="50" charset="0"/>
              </a:rPr>
              <a:t>récits</a:t>
            </a:r>
            <a:endParaRPr lang="de-CH" dirty="0">
              <a:latin typeface="Filson Pro Bold" panose="02000000000000000000" pitchFamily="50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B9116F-B137-D671-1D8B-00AB43350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00" y="1484784"/>
            <a:ext cx="8424936" cy="4498975"/>
          </a:xfrm>
        </p:spPr>
        <p:txBody>
          <a:bodyPr/>
          <a:lstStyle/>
          <a:p>
            <a:pPr marL="268287" lvl="1" indent="0">
              <a:buNone/>
            </a:pPr>
            <a:r>
              <a:rPr lang="de-CH" sz="2400" dirty="0"/>
              <a:t>Le café-</a:t>
            </a:r>
            <a:r>
              <a:rPr lang="de-CH" sz="2400" dirty="0" err="1"/>
              <a:t>récit</a:t>
            </a:r>
            <a:r>
              <a:rPr lang="de-CH" sz="2400" dirty="0"/>
              <a:t> </a:t>
            </a:r>
            <a:r>
              <a:rPr lang="de-CH" sz="2400" dirty="0" err="1"/>
              <a:t>est</a:t>
            </a:r>
            <a:r>
              <a:rPr lang="de-CH" sz="2400" dirty="0"/>
              <a:t> </a:t>
            </a:r>
            <a:r>
              <a:rPr lang="de-CH" sz="2400" dirty="0" err="1"/>
              <a:t>une</a:t>
            </a:r>
            <a:r>
              <a:rPr lang="de-CH" sz="2400" dirty="0"/>
              <a:t> </a:t>
            </a:r>
            <a:r>
              <a:rPr lang="de-CH" sz="2400" dirty="0" err="1"/>
              <a:t>communauté</a:t>
            </a:r>
            <a:r>
              <a:rPr lang="de-CH" sz="2400" dirty="0"/>
              <a:t> </a:t>
            </a:r>
            <a:r>
              <a:rPr lang="de-CH" sz="2400" dirty="0" err="1"/>
              <a:t>temporaire</a:t>
            </a:r>
            <a:r>
              <a:rPr lang="de-CH" sz="2400" dirty="0"/>
              <a:t> </a:t>
            </a:r>
            <a:r>
              <a:rPr lang="de-CH" sz="2400" dirty="0" err="1"/>
              <a:t>guidée</a:t>
            </a:r>
            <a:r>
              <a:rPr lang="de-CH" sz="2400" dirty="0"/>
              <a:t> par </a:t>
            </a:r>
            <a:r>
              <a:rPr lang="de-CH" sz="2400" dirty="0" err="1"/>
              <a:t>un·e</a:t>
            </a:r>
            <a:r>
              <a:rPr lang="de-CH" sz="2400" dirty="0"/>
              <a:t> </a:t>
            </a:r>
            <a:r>
              <a:rPr lang="de-CH" sz="2400" dirty="0" err="1"/>
              <a:t>animateur·trice</a:t>
            </a:r>
            <a:r>
              <a:rPr lang="de-CH" sz="2400" dirty="0"/>
              <a:t>. </a:t>
            </a:r>
            <a:r>
              <a:rPr lang="de-CH" sz="2400" dirty="0" err="1"/>
              <a:t>Lors</a:t>
            </a:r>
            <a:r>
              <a:rPr lang="de-CH" sz="2400" dirty="0"/>
              <a:t> de la </a:t>
            </a:r>
            <a:r>
              <a:rPr lang="de-CH" sz="2400" dirty="0" err="1"/>
              <a:t>rencontre</a:t>
            </a:r>
            <a:r>
              <a:rPr lang="de-CH" sz="2400" dirty="0"/>
              <a:t>, </a:t>
            </a:r>
            <a:r>
              <a:rPr lang="de-CH" sz="2400" dirty="0" err="1"/>
              <a:t>les</a:t>
            </a:r>
            <a:r>
              <a:rPr lang="de-CH" sz="2400" dirty="0"/>
              <a:t> </a:t>
            </a:r>
            <a:r>
              <a:rPr lang="de-CH" sz="2400" dirty="0" err="1"/>
              <a:t>expériences</a:t>
            </a:r>
            <a:r>
              <a:rPr lang="de-CH" sz="2400" dirty="0"/>
              <a:t> et </a:t>
            </a:r>
            <a:r>
              <a:rPr lang="de-CH" sz="2400" dirty="0" err="1"/>
              <a:t>histoires</a:t>
            </a:r>
            <a:r>
              <a:rPr lang="de-CH" sz="2400" dirty="0"/>
              <a:t> de </a:t>
            </a:r>
            <a:r>
              <a:rPr lang="de-CH" sz="2400" dirty="0" err="1"/>
              <a:t>vie</a:t>
            </a:r>
            <a:r>
              <a:rPr lang="de-CH" sz="2400" dirty="0"/>
              <a:t> des </a:t>
            </a:r>
            <a:r>
              <a:rPr lang="de-CH" sz="2400" dirty="0" err="1"/>
              <a:t>participant·e·s</a:t>
            </a:r>
            <a:r>
              <a:rPr lang="de-CH" sz="2400" dirty="0"/>
              <a:t> </a:t>
            </a:r>
            <a:r>
              <a:rPr lang="de-CH" sz="2400" dirty="0" err="1"/>
              <a:t>occupent</a:t>
            </a:r>
            <a:r>
              <a:rPr lang="de-CH" sz="2400" dirty="0"/>
              <a:t> le </a:t>
            </a:r>
            <a:r>
              <a:rPr lang="de-CH" sz="2400" dirty="0" err="1"/>
              <a:t>devant</a:t>
            </a:r>
            <a:r>
              <a:rPr lang="de-CH" sz="2400" dirty="0"/>
              <a:t> de la </a:t>
            </a:r>
            <a:r>
              <a:rPr lang="de-CH" sz="2400" dirty="0" err="1"/>
              <a:t>scène</a:t>
            </a:r>
            <a:r>
              <a:rPr lang="de-CH" sz="2400" dirty="0"/>
              <a:t>. </a:t>
            </a:r>
          </a:p>
          <a:p>
            <a:pPr marL="268287" lvl="1" indent="0">
              <a:buNone/>
            </a:pPr>
            <a:endParaRPr lang="de-CH" sz="2400" dirty="0"/>
          </a:p>
          <a:p>
            <a:pPr marL="268287" lvl="1" indent="0">
              <a:buNone/>
            </a:pPr>
            <a:r>
              <a:rPr lang="de-CH" sz="2400" dirty="0"/>
              <a:t>Il ne </a:t>
            </a:r>
            <a:r>
              <a:rPr lang="de-CH" sz="2400" dirty="0" err="1"/>
              <a:t>s’agit</a:t>
            </a:r>
            <a:r>
              <a:rPr lang="de-CH" sz="2400" dirty="0"/>
              <a:t> </a:t>
            </a:r>
            <a:r>
              <a:rPr lang="de-CH" sz="2400" dirty="0" err="1"/>
              <a:t>ni</a:t>
            </a:r>
            <a:r>
              <a:rPr lang="de-CH" sz="2400" dirty="0"/>
              <a:t> de </a:t>
            </a:r>
            <a:r>
              <a:rPr lang="de-CH" sz="2400" dirty="0" err="1"/>
              <a:t>débattre</a:t>
            </a:r>
            <a:r>
              <a:rPr lang="de-CH" sz="2400" dirty="0"/>
              <a:t> </a:t>
            </a:r>
            <a:r>
              <a:rPr lang="de-CH" sz="2400" dirty="0" err="1"/>
              <a:t>ni</a:t>
            </a:r>
            <a:r>
              <a:rPr lang="de-CH" sz="2400" dirty="0"/>
              <a:t> de </a:t>
            </a:r>
            <a:r>
              <a:rPr lang="de-CH" sz="2400" dirty="0" err="1"/>
              <a:t>remettre</a:t>
            </a:r>
            <a:r>
              <a:rPr lang="de-CH" sz="2400" dirty="0"/>
              <a:t> en </a:t>
            </a:r>
            <a:r>
              <a:rPr lang="de-CH" sz="2400" dirty="0" err="1"/>
              <a:t>question</a:t>
            </a:r>
            <a:r>
              <a:rPr lang="de-CH" sz="2400" dirty="0"/>
              <a:t>, </a:t>
            </a:r>
            <a:r>
              <a:rPr lang="de-CH" sz="2400" dirty="0" err="1"/>
              <a:t>mais</a:t>
            </a:r>
            <a:r>
              <a:rPr lang="de-CH" sz="2400" dirty="0"/>
              <a:t> de </a:t>
            </a:r>
            <a:r>
              <a:rPr lang="de-CH" sz="2400" dirty="0" err="1"/>
              <a:t>raconter</a:t>
            </a:r>
            <a:r>
              <a:rPr lang="de-CH" sz="2400" dirty="0"/>
              <a:t> et </a:t>
            </a:r>
            <a:r>
              <a:rPr lang="de-CH" sz="2400" dirty="0" err="1"/>
              <a:t>d’écouter</a:t>
            </a:r>
            <a:r>
              <a:rPr lang="de-CH" sz="2400" dirty="0"/>
              <a:t> </a:t>
            </a:r>
            <a:r>
              <a:rPr lang="de-CH" sz="2400" dirty="0" err="1"/>
              <a:t>avec</a:t>
            </a:r>
            <a:r>
              <a:rPr lang="de-CH" sz="2400" dirty="0"/>
              <a:t> </a:t>
            </a:r>
            <a:r>
              <a:rPr lang="de-CH" sz="2400" dirty="0" err="1"/>
              <a:t>respect</a:t>
            </a:r>
            <a:r>
              <a:rPr lang="de-CH" sz="2400" dirty="0"/>
              <a:t>. </a:t>
            </a:r>
          </a:p>
          <a:p>
            <a:pPr marL="268287" lvl="1" indent="0">
              <a:buNone/>
            </a:pPr>
            <a:endParaRPr lang="de-CH" sz="2400" dirty="0"/>
          </a:p>
          <a:p>
            <a:pPr marL="268287" lvl="1" indent="0">
              <a:buNone/>
            </a:pPr>
            <a:r>
              <a:rPr lang="de-CH" sz="2400" dirty="0"/>
              <a:t>Pour plus </a:t>
            </a:r>
            <a:r>
              <a:rPr lang="de-CH" sz="2400" dirty="0" err="1"/>
              <a:t>d’informations</a:t>
            </a:r>
            <a:r>
              <a:rPr lang="de-CH" sz="2400" dirty="0"/>
              <a:t>: </a:t>
            </a:r>
            <a:r>
              <a:rPr lang="de-CH" sz="2400" dirty="0">
                <a:hlinkClick r:id="rId2"/>
              </a:rPr>
              <a:t>cafe-recits.ch/</a:t>
            </a:r>
            <a:r>
              <a:rPr lang="de-CH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26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11BB6-8C26-F52C-A1F8-B397AD8F5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6A60E-FBC6-31FD-59BB-B19CCE8F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latin typeface="Filson Pro Bold" panose="02000000000000000000" pitchFamily="50" charset="0"/>
              </a:rPr>
              <a:t>Objectif</a:t>
            </a:r>
            <a:r>
              <a:rPr lang="de-CH" dirty="0">
                <a:latin typeface="Filson Pro Bold" panose="02000000000000000000" pitchFamily="50" charset="0"/>
              </a:rPr>
              <a:t> des </a:t>
            </a:r>
            <a:r>
              <a:rPr lang="de-CH" dirty="0" err="1">
                <a:latin typeface="Filson Pro Bold" panose="02000000000000000000" pitchFamily="50" charset="0"/>
              </a:rPr>
              <a:t>cafés-récits</a:t>
            </a:r>
            <a:r>
              <a:rPr lang="de-CH" dirty="0">
                <a:latin typeface="Filson Pro Bold" panose="02000000000000000000" pitchFamily="50" charset="0"/>
              </a:rPr>
              <a:t> </a:t>
            </a:r>
            <a:r>
              <a:rPr lang="de-CH" dirty="0" err="1">
                <a:latin typeface="Filson Pro Bold" panose="02000000000000000000" pitchFamily="50" charset="0"/>
              </a:rPr>
              <a:t>intergénérationnels</a:t>
            </a:r>
            <a:r>
              <a:rPr lang="de-CH" dirty="0">
                <a:latin typeface="Filson Pro Bold" panose="02000000000000000000" pitchFamily="50" charset="0"/>
              </a:rPr>
              <a:t> </a:t>
            </a:r>
            <a:r>
              <a:rPr lang="de-CH" dirty="0" err="1">
                <a:latin typeface="Filson Pro Bold" panose="02000000000000000000" pitchFamily="50" charset="0"/>
              </a:rPr>
              <a:t>sur</a:t>
            </a:r>
            <a:r>
              <a:rPr lang="de-CH" dirty="0">
                <a:latin typeface="Filson Pro Bold" panose="02000000000000000000" pitchFamily="50" charset="0"/>
              </a:rPr>
              <a:t> le </a:t>
            </a:r>
            <a:r>
              <a:rPr lang="de-CH" dirty="0" err="1">
                <a:latin typeface="Filson Pro Bold" panose="02000000000000000000" pitchFamily="50" charset="0"/>
              </a:rPr>
              <a:t>thème</a:t>
            </a:r>
            <a:r>
              <a:rPr lang="de-CH" dirty="0">
                <a:latin typeface="Filson Pro Bold" panose="02000000000000000000" pitchFamily="50" charset="0"/>
              </a:rPr>
              <a:t>: «</a:t>
            </a:r>
            <a:r>
              <a:rPr lang="de-CH" dirty="0" err="1">
                <a:latin typeface="Filson Pro Bold" panose="02000000000000000000" pitchFamily="50" charset="0"/>
              </a:rPr>
              <a:t>sur</a:t>
            </a:r>
            <a:r>
              <a:rPr lang="de-CH" dirty="0">
                <a:latin typeface="Filson Pro Bold" panose="02000000000000000000" pitchFamily="50" charset="0"/>
              </a:rPr>
              <a:t> le </a:t>
            </a:r>
            <a:r>
              <a:rPr lang="de-CH" dirty="0" err="1">
                <a:latin typeface="Filson Pro Bold" panose="02000000000000000000" pitchFamily="50" charset="0"/>
              </a:rPr>
              <a:t>chemin</a:t>
            </a:r>
            <a:r>
              <a:rPr lang="de-CH" dirty="0">
                <a:latin typeface="Filson Pro Bold" panose="02000000000000000000" pitchFamily="50" charset="0"/>
              </a:rPr>
              <a:t> de </a:t>
            </a:r>
            <a:r>
              <a:rPr lang="de-CH" dirty="0" err="1">
                <a:latin typeface="Filson Pro Bold" panose="02000000000000000000" pitchFamily="50" charset="0"/>
              </a:rPr>
              <a:t>l’école</a:t>
            </a:r>
            <a:r>
              <a:rPr lang="de-CH" dirty="0">
                <a:latin typeface="Filson Pro Bold" panose="02000000000000000000" pitchFamily="50" charset="0"/>
              </a:rPr>
              <a:t>» 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570FA8-5875-0A4E-455D-45A8EC27F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985" y="2344523"/>
            <a:ext cx="10177200" cy="29566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err="1"/>
              <a:t>Favoriser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liens</a:t>
            </a:r>
            <a:r>
              <a:rPr lang="de-CH" dirty="0"/>
              <a:t> </a:t>
            </a:r>
            <a:r>
              <a:rPr lang="de-CH" dirty="0" err="1"/>
              <a:t>intergénérationnels</a:t>
            </a:r>
            <a:r>
              <a:rPr lang="de-CH" dirty="0"/>
              <a:t> au sein </a:t>
            </a:r>
            <a:r>
              <a:rPr lang="de-CH" dirty="0" err="1"/>
              <a:t>d’un</a:t>
            </a:r>
            <a:r>
              <a:rPr lang="de-CH" dirty="0"/>
              <a:t> quartier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err="1"/>
              <a:t>Promouvoir</a:t>
            </a:r>
            <a:r>
              <a:rPr lang="de-CH" dirty="0"/>
              <a:t> la </a:t>
            </a:r>
            <a:r>
              <a:rPr lang="de-CH" dirty="0" err="1"/>
              <a:t>mobilité</a:t>
            </a:r>
            <a:r>
              <a:rPr lang="de-CH" dirty="0"/>
              <a:t> </a:t>
            </a:r>
            <a:r>
              <a:rPr lang="de-CH" dirty="0" err="1"/>
              <a:t>douce</a:t>
            </a:r>
            <a:r>
              <a:rPr lang="de-CH" dirty="0"/>
              <a:t> </a:t>
            </a:r>
            <a:r>
              <a:rPr lang="de-CH" dirty="0" err="1"/>
              <a:t>ainsi</a:t>
            </a:r>
            <a:r>
              <a:rPr lang="de-CH" dirty="0"/>
              <a:t> </a:t>
            </a:r>
            <a:r>
              <a:rPr lang="de-CH" dirty="0" err="1"/>
              <a:t>que</a:t>
            </a:r>
            <a:r>
              <a:rPr lang="de-CH" dirty="0"/>
              <a:t> la </a:t>
            </a:r>
            <a:r>
              <a:rPr lang="de-CH" dirty="0" err="1"/>
              <a:t>pratique</a:t>
            </a:r>
            <a:r>
              <a:rPr lang="de-CH" dirty="0"/>
              <a:t> du Pedibus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err="1"/>
              <a:t>Valoriser</a:t>
            </a:r>
            <a:r>
              <a:rPr lang="de-CH" dirty="0"/>
              <a:t> le </a:t>
            </a:r>
            <a:r>
              <a:rPr lang="de-CH" dirty="0" err="1"/>
              <a:t>chemin</a:t>
            </a:r>
            <a:r>
              <a:rPr lang="de-CH" dirty="0"/>
              <a:t> de </a:t>
            </a:r>
            <a:r>
              <a:rPr lang="de-CH" dirty="0" err="1"/>
              <a:t>l’école</a:t>
            </a:r>
            <a:r>
              <a:rPr lang="de-CH" dirty="0"/>
              <a:t>,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thème</a:t>
            </a:r>
            <a:r>
              <a:rPr lang="de-CH" dirty="0"/>
              <a:t> </a:t>
            </a:r>
            <a:r>
              <a:rPr lang="de-CH" dirty="0" err="1"/>
              <a:t>universel</a:t>
            </a:r>
            <a:endParaRPr lang="de-CH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dirty="0" err="1"/>
              <a:t>Intéresser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seniors</a:t>
            </a:r>
            <a:r>
              <a:rPr lang="de-CH" dirty="0"/>
              <a:t> à </a:t>
            </a:r>
            <a:r>
              <a:rPr lang="de-CH" dirty="0" err="1"/>
              <a:t>accompagner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enfants</a:t>
            </a:r>
            <a:r>
              <a:rPr lang="de-CH" dirty="0"/>
              <a:t> </a:t>
            </a:r>
            <a:r>
              <a:rPr lang="de-CH" dirty="0" err="1"/>
              <a:t>sur</a:t>
            </a:r>
            <a:r>
              <a:rPr lang="de-CH" dirty="0"/>
              <a:t> </a:t>
            </a: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dirty="0" err="1"/>
              <a:t>ligne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82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33774-A2E1-68E6-5C3B-D9CAC2D46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8E4D9-84A9-C291-B62F-0A78C45D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04000"/>
            <a:ext cx="10177200" cy="533400"/>
          </a:xfrm>
        </p:spPr>
        <p:txBody>
          <a:bodyPr wrap="square" anchor="ctr">
            <a:normAutofit/>
          </a:bodyPr>
          <a:lstStyle/>
          <a:p>
            <a:r>
              <a:rPr lang="de-CH"/>
              <a:t>Des </a:t>
            </a:r>
            <a:r>
              <a:rPr lang="de-CH" err="1"/>
              <a:t>exemples</a:t>
            </a:r>
            <a:r>
              <a:rPr lang="de-CH"/>
              <a:t> - Le Pâquier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E1EEC3-0792-F71E-A6CB-2D531FBE0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999" y="1368000"/>
            <a:ext cx="4727961" cy="4498975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e-CH" dirty="0"/>
              <a:t>En </a:t>
            </a:r>
            <a:r>
              <a:rPr lang="de-CH" dirty="0" err="1"/>
              <a:t>collaboration</a:t>
            </a:r>
            <a:r>
              <a:rPr lang="de-CH" dirty="0"/>
              <a:t> </a:t>
            </a:r>
            <a:r>
              <a:rPr lang="de-CH" dirty="0" err="1"/>
              <a:t>avec</a:t>
            </a:r>
            <a:r>
              <a:rPr lang="de-CH" dirty="0"/>
              <a:t> </a:t>
            </a:r>
            <a:r>
              <a:rPr lang="de-CH" dirty="0" err="1"/>
              <a:t>l’Education</a:t>
            </a:r>
            <a:r>
              <a:rPr lang="de-CH" dirty="0"/>
              <a:t> familiale, la </a:t>
            </a:r>
            <a:r>
              <a:rPr lang="de-CH" dirty="0" err="1"/>
              <a:t>commission</a:t>
            </a:r>
            <a:r>
              <a:rPr lang="de-CH" dirty="0"/>
              <a:t> </a:t>
            </a:r>
            <a:r>
              <a:rPr lang="de-CH" dirty="0" err="1"/>
              <a:t>senior</a:t>
            </a:r>
            <a:r>
              <a:rPr lang="de-CH" dirty="0"/>
              <a:t>+ et </a:t>
            </a:r>
            <a:r>
              <a:rPr lang="de-CH" dirty="0" err="1"/>
              <a:t>l’accueil</a:t>
            </a:r>
            <a:r>
              <a:rPr lang="de-CH" dirty="0"/>
              <a:t> extra-scolaire de la </a:t>
            </a:r>
            <a:r>
              <a:rPr lang="de-CH" dirty="0" err="1"/>
              <a:t>commune</a:t>
            </a:r>
            <a:r>
              <a:rPr lang="de-CH" dirty="0"/>
              <a:t> de Le Pâquier 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dirty="0" err="1"/>
              <a:t>animation</a:t>
            </a:r>
            <a:r>
              <a:rPr lang="de-CH" dirty="0"/>
              <a:t> en </a:t>
            </a:r>
            <a:r>
              <a:rPr lang="de-CH" dirty="0" err="1"/>
              <a:t>présence</a:t>
            </a:r>
            <a:r>
              <a:rPr lang="de-CH" dirty="0"/>
              <a:t> de 12 </a:t>
            </a:r>
            <a:r>
              <a:rPr lang="de-CH" dirty="0" err="1"/>
              <a:t>séniors</a:t>
            </a:r>
            <a:r>
              <a:rPr lang="de-CH" dirty="0"/>
              <a:t> et 12 </a:t>
            </a:r>
            <a:r>
              <a:rPr lang="de-CH" dirty="0" err="1"/>
              <a:t>enfants</a:t>
            </a:r>
            <a:r>
              <a:rPr lang="de-CH" dirty="0"/>
              <a:t> a </a:t>
            </a:r>
            <a:r>
              <a:rPr lang="de-CH" dirty="0" err="1"/>
              <a:t>permis</a:t>
            </a:r>
            <a:r>
              <a:rPr lang="de-CH" dirty="0"/>
              <a:t> de </a:t>
            </a:r>
            <a:r>
              <a:rPr lang="de-CH" dirty="0" err="1"/>
              <a:t>parler</a:t>
            </a:r>
            <a:r>
              <a:rPr lang="de-CH" dirty="0"/>
              <a:t> des </a:t>
            </a:r>
            <a:r>
              <a:rPr lang="de-CH" dirty="0" err="1"/>
              <a:t>souvenirs</a:t>
            </a:r>
            <a:r>
              <a:rPr lang="de-CH" dirty="0"/>
              <a:t> </a:t>
            </a:r>
            <a:r>
              <a:rPr lang="de-CH" dirty="0" err="1"/>
              <a:t>vers</a:t>
            </a:r>
            <a:r>
              <a:rPr lang="de-CH" dirty="0"/>
              <a:t> le </a:t>
            </a:r>
            <a:r>
              <a:rPr lang="de-CH" dirty="0" err="1"/>
              <a:t>chemin</a:t>
            </a:r>
            <a:r>
              <a:rPr lang="de-CH" dirty="0"/>
              <a:t> de </a:t>
            </a:r>
            <a:r>
              <a:rPr lang="de-CH" dirty="0" err="1"/>
              <a:t>l’école</a:t>
            </a:r>
            <a:r>
              <a:rPr lang="de-CH" dirty="0"/>
              <a:t> </a:t>
            </a:r>
          </a:p>
          <a:p>
            <a:pPr marL="268287" lvl="1" indent="0">
              <a:buNone/>
            </a:pPr>
            <a:endParaRPr lang="de-CH" sz="2400" dirty="0"/>
          </a:p>
        </p:txBody>
      </p:sp>
      <p:pic>
        <p:nvPicPr>
          <p:cNvPr id="5" name="Image 4" descr="Une image contenant habits, personne, intérieur, personnes&#10;&#10;Le contenu généré par l’IA peut être incorrect.">
            <a:extLst>
              <a:ext uri="{FF2B5EF4-FFF2-40B4-BE49-F238E27FC236}">
                <a16:creationId xmlns:a16="http://schemas.microsoft.com/office/drawing/2014/main" id="{A6134E0A-2CE7-D997-BD2A-CED070C75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r="9850" b="3"/>
          <a:stretch/>
        </p:blipFill>
        <p:spPr>
          <a:xfrm>
            <a:off x="6191849" y="1368000"/>
            <a:ext cx="4993350" cy="44989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9203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62D7F-1BCB-F7EE-E2A8-A40B2C321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E41DB-AB7B-2072-78D8-325DF1DF0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04000"/>
            <a:ext cx="10177200" cy="533400"/>
          </a:xfrm>
        </p:spPr>
        <p:txBody>
          <a:bodyPr wrap="square" anchor="ctr">
            <a:normAutofit/>
          </a:bodyPr>
          <a:lstStyle/>
          <a:p>
            <a:r>
              <a:rPr lang="de-CH"/>
              <a:t>Des </a:t>
            </a:r>
            <a:r>
              <a:rPr lang="de-CH" err="1"/>
              <a:t>exemples</a:t>
            </a:r>
            <a:r>
              <a:rPr lang="de-CH"/>
              <a:t> – La Tour-de-</a:t>
            </a:r>
            <a:r>
              <a:rPr lang="de-CH" err="1"/>
              <a:t>Trême</a:t>
            </a:r>
            <a:r>
              <a:rPr lang="de-CH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46691E-38A6-6D68-4FFE-0D19F8CA0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999" y="1368000"/>
            <a:ext cx="4993350" cy="4498975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e-CH" dirty="0"/>
              <a:t>En </a:t>
            </a:r>
            <a:r>
              <a:rPr lang="de-CH" dirty="0" err="1"/>
              <a:t>collaboration</a:t>
            </a:r>
            <a:r>
              <a:rPr lang="de-CH" dirty="0"/>
              <a:t> </a:t>
            </a:r>
            <a:r>
              <a:rPr lang="de-CH" dirty="0" err="1"/>
              <a:t>avec</a:t>
            </a:r>
            <a:r>
              <a:rPr lang="de-CH" dirty="0"/>
              <a:t> le </a:t>
            </a:r>
            <a:r>
              <a:rPr lang="de-CH" dirty="0" err="1"/>
              <a:t>service</a:t>
            </a:r>
            <a:r>
              <a:rPr lang="de-CH" dirty="0"/>
              <a:t> des </a:t>
            </a:r>
            <a:r>
              <a:rPr lang="de-CH" dirty="0" err="1"/>
              <a:t>écoles</a:t>
            </a:r>
            <a:r>
              <a:rPr lang="de-CH" dirty="0"/>
              <a:t>,  le </a:t>
            </a:r>
            <a:r>
              <a:rPr lang="de-CH" dirty="0" err="1"/>
              <a:t>service</a:t>
            </a:r>
            <a:r>
              <a:rPr lang="de-CH" dirty="0"/>
              <a:t> des </a:t>
            </a:r>
            <a:r>
              <a:rPr lang="de-CH" dirty="0" err="1"/>
              <a:t>séniors</a:t>
            </a:r>
            <a:r>
              <a:rPr lang="de-CH" dirty="0"/>
              <a:t> et </a:t>
            </a:r>
            <a:r>
              <a:rPr lang="de-CH" dirty="0" err="1"/>
              <a:t>l’accueil</a:t>
            </a:r>
            <a:r>
              <a:rPr lang="de-CH" dirty="0"/>
              <a:t> extra-scolaire de la </a:t>
            </a:r>
            <a:r>
              <a:rPr lang="de-CH" dirty="0" err="1"/>
              <a:t>commune</a:t>
            </a:r>
            <a:r>
              <a:rPr lang="de-CH" dirty="0"/>
              <a:t> de la </a:t>
            </a:r>
            <a:r>
              <a:rPr lang="de-CH" dirty="0" err="1"/>
              <a:t>Ville</a:t>
            </a:r>
            <a:r>
              <a:rPr lang="de-CH" dirty="0"/>
              <a:t> de Bulle, </a:t>
            </a: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dirty="0" err="1"/>
              <a:t>animation</a:t>
            </a:r>
            <a:r>
              <a:rPr lang="de-CH" dirty="0"/>
              <a:t> en </a:t>
            </a:r>
            <a:r>
              <a:rPr lang="de-CH" dirty="0" err="1"/>
              <a:t>présence</a:t>
            </a:r>
            <a:r>
              <a:rPr lang="de-CH" dirty="0"/>
              <a:t> de 7 </a:t>
            </a:r>
            <a:r>
              <a:rPr lang="de-CH" dirty="0" err="1"/>
              <a:t>séniors</a:t>
            </a:r>
            <a:r>
              <a:rPr lang="de-CH" dirty="0"/>
              <a:t> et 13 </a:t>
            </a:r>
            <a:r>
              <a:rPr lang="de-CH" dirty="0" err="1"/>
              <a:t>enfants</a:t>
            </a:r>
            <a:r>
              <a:rPr lang="de-CH" dirty="0"/>
              <a:t> a </a:t>
            </a:r>
            <a:r>
              <a:rPr lang="de-CH" dirty="0" err="1"/>
              <a:t>renforcé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liens</a:t>
            </a:r>
            <a:r>
              <a:rPr lang="de-CH" dirty="0"/>
              <a:t> </a:t>
            </a:r>
            <a:r>
              <a:rPr lang="de-CH" dirty="0" err="1"/>
              <a:t>sociaux</a:t>
            </a:r>
            <a:r>
              <a:rPr lang="de-CH" dirty="0"/>
              <a:t> </a:t>
            </a:r>
            <a:r>
              <a:rPr lang="de-CH" dirty="0" err="1"/>
              <a:t>tout</a:t>
            </a:r>
            <a:r>
              <a:rPr lang="de-CH" dirty="0"/>
              <a:t> en </a:t>
            </a:r>
            <a:r>
              <a:rPr lang="de-CH" dirty="0" err="1"/>
              <a:t>valorisant</a:t>
            </a:r>
            <a:r>
              <a:rPr lang="de-CH" dirty="0"/>
              <a:t> la marche comme </a:t>
            </a:r>
            <a:r>
              <a:rPr lang="de-CH" dirty="0" err="1"/>
              <a:t>mode</a:t>
            </a:r>
            <a:r>
              <a:rPr lang="de-CH" dirty="0"/>
              <a:t> de </a:t>
            </a:r>
            <a:r>
              <a:rPr lang="de-CH" dirty="0" err="1"/>
              <a:t>déplacement</a:t>
            </a:r>
            <a:r>
              <a:rPr lang="de-CH" dirty="0"/>
              <a:t>.</a:t>
            </a:r>
          </a:p>
        </p:txBody>
      </p:sp>
      <p:pic>
        <p:nvPicPr>
          <p:cNvPr id="5" name="Image 4" descr="Une image contenant habits, meubles, personne, intérieur&#10;&#10;Le contenu généré par l’IA peut être incorrect.">
            <a:extLst>
              <a:ext uri="{FF2B5EF4-FFF2-40B4-BE49-F238E27FC236}">
                <a16:creationId xmlns:a16="http://schemas.microsoft.com/office/drawing/2014/main" id="{CC123168-0334-004E-5768-11FABBB0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3" b="3"/>
          <a:stretch/>
        </p:blipFill>
        <p:spPr>
          <a:xfrm>
            <a:off x="6456040" y="1367999"/>
            <a:ext cx="4992152" cy="44989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1083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D175F-D13E-9080-F717-67FFD8DC4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C6ACA-1E09-8B7A-1B5C-CA5AB318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Filson Pro Bold" panose="02000000000000000000" pitchFamily="50" charset="0"/>
              </a:rPr>
              <a:t>Q</a:t>
            </a:r>
            <a:r>
              <a:rPr lang="de-CH" dirty="0" err="1">
                <a:latin typeface="Filson Pro Bold" panose="02000000000000000000" pitchFamily="50" charset="0"/>
              </a:rPr>
              <a:t>uelques</a:t>
            </a:r>
            <a:r>
              <a:rPr lang="de-CH" dirty="0">
                <a:latin typeface="Filson Pro Bold" panose="02000000000000000000" pitchFamily="50" charset="0"/>
              </a:rPr>
              <a:t> </a:t>
            </a:r>
            <a:r>
              <a:rPr lang="de-CH" dirty="0" err="1">
                <a:latin typeface="Filson Pro Bold" panose="02000000000000000000" pitchFamily="50" charset="0"/>
              </a:rPr>
              <a:t>citations</a:t>
            </a:r>
            <a:r>
              <a:rPr lang="de-CH" dirty="0">
                <a:latin typeface="Filson Pro Bold" panose="02000000000000000000" pitchFamily="50" charset="0"/>
              </a:rPr>
              <a:t> des </a:t>
            </a:r>
            <a:r>
              <a:rPr lang="de-CH" dirty="0" err="1">
                <a:latin typeface="Filson Pro Bold" panose="02000000000000000000" pitchFamily="50" charset="0"/>
              </a:rPr>
              <a:t>ces</a:t>
            </a:r>
            <a:r>
              <a:rPr lang="de-CH" dirty="0">
                <a:latin typeface="Filson Pro Bold" panose="02000000000000000000" pitchFamily="50" charset="0"/>
              </a:rPr>
              <a:t> </a:t>
            </a:r>
            <a:r>
              <a:rPr lang="de-CH" dirty="0" err="1">
                <a:latin typeface="Filson Pro Bold" panose="02000000000000000000" pitchFamily="50" charset="0"/>
              </a:rPr>
              <a:t>moments</a:t>
            </a:r>
            <a:r>
              <a:rPr lang="de-CH" dirty="0">
                <a:latin typeface="Filson Pro Bold" panose="02000000000000000000" pitchFamily="50" charset="0"/>
              </a:rPr>
              <a:t> </a:t>
            </a:r>
            <a:r>
              <a:rPr lang="de-CH" dirty="0" err="1">
                <a:latin typeface="Filson Pro Bold" panose="02000000000000000000" pitchFamily="50" charset="0"/>
              </a:rPr>
              <a:t>partagés</a:t>
            </a:r>
            <a:endParaRPr lang="de-CH" dirty="0">
              <a:latin typeface="Filson Pro Bold" panose="02000000000000000000" pitchFamily="50" charset="0"/>
            </a:endParaRPr>
          </a:p>
        </p:txBody>
      </p: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BD0A550A-398C-4DCB-6407-B435DD512555}"/>
              </a:ext>
            </a:extLst>
          </p:cNvPr>
          <p:cNvSpPr/>
          <p:nvPr/>
        </p:nvSpPr>
        <p:spPr bwMode="auto">
          <a:xfrm rot="150956">
            <a:off x="3881434" y="2966644"/>
            <a:ext cx="5256584" cy="3456384"/>
          </a:xfrm>
          <a:prstGeom prst="wedgeEllipseCallou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fr-CH" dirty="0"/>
              <a:t> </a:t>
            </a:r>
            <a:endParaRPr lang="fr-CH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J’aime me balader </a:t>
            </a:r>
          </a:p>
          <a:p>
            <a:r>
              <a:rPr lang="fr-CH" sz="2000" dirty="0">
                <a:latin typeface="Noto Sans"/>
                <a:ea typeface="Noto Sans"/>
                <a:cs typeface="Noto Sans"/>
              </a:rPr>
              <a:t>  autour de votre école, si vous </a:t>
            </a: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me croisez j’aimerais beaucoup </a:t>
            </a: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 vous me disiez « </a:t>
            </a:r>
            <a:r>
              <a:rPr lang="fr-CH" sz="20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boujour</a:t>
            </a: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».</a:t>
            </a:r>
          </a:p>
          <a:p>
            <a:pPr marL="0" indent="0">
              <a:buNone/>
            </a:pPr>
            <a:endParaRPr lang="fr-CH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r>
              <a:rPr lang="fr-CH" sz="2000" i="1" dirty="0"/>
              <a:t>                                      </a:t>
            </a:r>
            <a:r>
              <a:rPr lang="fr-CH" sz="1800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sénior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7F825C4-1E77-5DD8-9453-B8068AC7782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 rot="20861957">
            <a:off x="7851122" y="1088118"/>
            <a:ext cx="4382118" cy="3529136"/>
          </a:xfrm>
          <a:prstGeom prst="wedgeEllipseCallou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r-CH" sz="2000" kern="1200" dirty="0"/>
              <a:t>A notre époque il y a</a:t>
            </a:r>
          </a:p>
          <a:p>
            <a:pPr marL="0" indent="0">
              <a:spcBef>
                <a:spcPct val="0"/>
              </a:spcBef>
              <a:buNone/>
            </a:pPr>
            <a:r>
              <a:rPr lang="fr-CH" sz="2000" kern="1200" dirty="0"/>
              <a:t>avait beaucoup de neige</a:t>
            </a:r>
          </a:p>
          <a:p>
            <a:pPr marL="0" indent="0">
              <a:spcBef>
                <a:spcPct val="0"/>
              </a:spcBef>
              <a:buNone/>
            </a:pPr>
            <a:r>
              <a:rPr lang="fr-CH" sz="2000" kern="1200" dirty="0"/>
              <a:t>et nous devions remonter</a:t>
            </a:r>
          </a:p>
          <a:p>
            <a:pPr marL="0" indent="0">
              <a:spcBef>
                <a:spcPct val="0"/>
              </a:spcBef>
              <a:buNone/>
            </a:pPr>
            <a:r>
              <a:rPr lang="fr-CH" sz="2000" kern="1200" dirty="0"/>
              <a:t>jusqu’à la maison sur un </a:t>
            </a:r>
          </a:p>
          <a:p>
            <a:pPr marL="0" indent="0">
              <a:spcBef>
                <a:spcPct val="0"/>
              </a:spcBef>
              <a:buNone/>
            </a:pPr>
            <a:r>
              <a:rPr lang="fr-CH" sz="2000" kern="1200" dirty="0"/>
              <a:t>traîneau tiré par un cheval !</a:t>
            </a:r>
          </a:p>
          <a:p>
            <a:pPr marL="0" indent="0">
              <a:buNone/>
            </a:pPr>
            <a:r>
              <a:rPr lang="fr-CH" sz="1800" dirty="0"/>
              <a:t>                        </a:t>
            </a:r>
            <a:r>
              <a:rPr lang="fr-CH" sz="1800" i="1" dirty="0"/>
              <a:t>une séniore</a:t>
            </a:r>
            <a:endParaRPr lang="de-CH" sz="1800" dirty="0"/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212B5810-FD8D-A20A-6DC5-E1542F3CEE41}"/>
              </a:ext>
            </a:extLst>
          </p:cNvPr>
          <p:cNvSpPr/>
          <p:nvPr/>
        </p:nvSpPr>
        <p:spPr bwMode="auto">
          <a:xfrm rot="20767622">
            <a:off x="85086" y="1304184"/>
            <a:ext cx="5809072" cy="3495845"/>
          </a:xfrm>
          <a:prstGeom prst="wedgeEllipseCallou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fr-CH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 j’avais une baguette magique</a:t>
            </a: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j’aimerais qu’il n’y ait pas de montée </a:t>
            </a: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sur mon chemin de l’école mais </a:t>
            </a: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 des descentes pour pouvoir me </a:t>
            </a: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rendre à l’école en bob, en trottinette</a:t>
            </a:r>
          </a:p>
          <a:p>
            <a:pPr marL="0" indent="0">
              <a:buNone/>
            </a:pPr>
            <a:r>
              <a:rPr lang="fr-CH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ou à vélo. </a:t>
            </a:r>
          </a:p>
          <a:p>
            <a:pPr marL="0" indent="0">
              <a:buNone/>
            </a:pPr>
            <a:r>
              <a:rPr lang="fr-CH" sz="1800" i="1" dirty="0"/>
              <a:t>                                               </a:t>
            </a:r>
            <a:r>
              <a:rPr lang="fr-CH" sz="1800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Une petite fille </a:t>
            </a:r>
          </a:p>
        </p:txBody>
      </p:sp>
    </p:spTree>
    <p:extLst>
      <p:ext uri="{BB962C8B-B14F-4D97-AF65-F5344CB8AC3E}">
        <p14:creationId xmlns:p14="http://schemas.microsoft.com/office/powerpoint/2010/main" val="241892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E9BE-2D5A-6DB8-CEC9-7FF228D60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E6481-E87A-C746-5ABE-B55B7A8E8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57625"/>
            <a:ext cx="10873208" cy="533400"/>
          </a:xfrm>
        </p:spPr>
        <p:txBody>
          <a:bodyPr/>
          <a:lstStyle/>
          <a:p>
            <a:r>
              <a:rPr lang="de-CH" dirty="0">
                <a:latin typeface="Filson Pro Bold" panose="02000000000000000000" pitchFamily="50" charset="0"/>
              </a:rPr>
              <a:t>Organisation </a:t>
            </a:r>
            <a:r>
              <a:rPr lang="de-CH" dirty="0" err="1">
                <a:latin typeface="Filson Pro Bold" panose="02000000000000000000" pitchFamily="50" charset="0"/>
              </a:rPr>
              <a:t>d’un</a:t>
            </a:r>
            <a:r>
              <a:rPr lang="de-CH" dirty="0">
                <a:latin typeface="Filson Pro Bold" panose="02000000000000000000" pitchFamily="50" charset="0"/>
              </a:rPr>
              <a:t> café-</a:t>
            </a:r>
            <a:r>
              <a:rPr lang="de-CH" dirty="0" err="1">
                <a:latin typeface="Filson Pro Bold" panose="02000000000000000000" pitchFamily="50" charset="0"/>
              </a:rPr>
              <a:t>récits</a:t>
            </a:r>
            <a:r>
              <a:rPr lang="de-CH" dirty="0">
                <a:latin typeface="Filson Pro Bold" panose="02000000000000000000" pitchFamily="50" charset="0"/>
              </a:rPr>
              <a:t> «</a:t>
            </a:r>
            <a:r>
              <a:rPr lang="de-CH" dirty="0" err="1">
                <a:latin typeface="Filson Pro Bold" panose="02000000000000000000" pitchFamily="50" charset="0"/>
              </a:rPr>
              <a:t>intergénérationnel</a:t>
            </a:r>
            <a:r>
              <a:rPr lang="de-CH" dirty="0">
                <a:latin typeface="Filson Pro Bold" panose="02000000000000000000" pitchFamily="50" charset="0"/>
              </a:rPr>
              <a:t> »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A7262A-FA2E-E585-6C62-3930869C6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de-CH" sz="2400" b="1" dirty="0"/>
              <a:t>Public</a:t>
            </a:r>
            <a:endParaRPr lang="de-CH" b="1" dirty="0"/>
          </a:p>
          <a:p>
            <a:pPr lvl="1"/>
            <a:r>
              <a:rPr lang="de-CH" dirty="0"/>
              <a:t>Identifier des </a:t>
            </a:r>
            <a:r>
              <a:rPr lang="de-CH" dirty="0" err="1"/>
              <a:t>organisations</a:t>
            </a:r>
            <a:r>
              <a:rPr lang="de-CH" dirty="0"/>
              <a:t> </a:t>
            </a:r>
            <a:r>
              <a:rPr lang="de-CH" dirty="0" err="1"/>
              <a:t>partenaires</a:t>
            </a:r>
            <a:r>
              <a:rPr lang="de-CH" dirty="0"/>
              <a:t> (Ecole, AES, </a:t>
            </a:r>
            <a:r>
              <a:rPr lang="de-CH" dirty="0" err="1"/>
              <a:t>commission</a:t>
            </a:r>
            <a:r>
              <a:rPr lang="de-CH" dirty="0"/>
              <a:t> </a:t>
            </a:r>
            <a:r>
              <a:rPr lang="de-CH" dirty="0" err="1"/>
              <a:t>senior</a:t>
            </a:r>
            <a:r>
              <a:rPr lang="de-CH" dirty="0"/>
              <a:t>+, </a:t>
            </a:r>
            <a:r>
              <a:rPr lang="de-CH" dirty="0" err="1"/>
              <a:t>grands</a:t>
            </a:r>
            <a:r>
              <a:rPr lang="de-CH" dirty="0"/>
              <a:t>-parents, </a:t>
            </a:r>
            <a:r>
              <a:rPr lang="de-CH" dirty="0" err="1"/>
              <a:t>conseil</a:t>
            </a:r>
            <a:r>
              <a:rPr lang="de-CH" dirty="0"/>
              <a:t> des parents, </a:t>
            </a:r>
            <a:r>
              <a:rPr lang="de-CH" dirty="0" err="1"/>
              <a:t>association</a:t>
            </a:r>
            <a:r>
              <a:rPr lang="de-CH" dirty="0"/>
              <a:t> parents </a:t>
            </a:r>
            <a:r>
              <a:rPr lang="de-CH" dirty="0" err="1"/>
              <a:t>d’élèves</a:t>
            </a:r>
            <a:r>
              <a:rPr lang="de-CH" dirty="0"/>
              <a:t>, </a:t>
            </a:r>
            <a:r>
              <a:rPr lang="de-CH" dirty="0" err="1"/>
              <a:t>société</a:t>
            </a:r>
            <a:r>
              <a:rPr lang="de-CH" dirty="0"/>
              <a:t> </a:t>
            </a:r>
            <a:r>
              <a:rPr lang="de-CH" dirty="0" err="1"/>
              <a:t>d’animation</a:t>
            </a:r>
            <a:r>
              <a:rPr lang="de-CH" dirty="0"/>
              <a:t>)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trouver</a:t>
            </a:r>
            <a:r>
              <a:rPr lang="de-CH" dirty="0"/>
              <a:t> le </a:t>
            </a:r>
            <a:r>
              <a:rPr lang="de-CH" dirty="0" err="1"/>
              <a:t>public</a:t>
            </a:r>
            <a:endParaRPr lang="de-CH" dirty="0"/>
          </a:p>
          <a:p>
            <a:pPr marL="268287" lvl="1" indent="0">
              <a:buNone/>
            </a:pP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2400" b="1" dirty="0"/>
              <a:t>Lieu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 err="1"/>
              <a:t>Choisir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lieu</a:t>
            </a:r>
            <a:r>
              <a:rPr lang="de-CH" dirty="0"/>
              <a:t> </a:t>
            </a:r>
            <a:r>
              <a:rPr lang="de-CH" dirty="0" err="1"/>
              <a:t>que</a:t>
            </a:r>
            <a:r>
              <a:rPr lang="de-CH" dirty="0"/>
              <a:t> </a:t>
            </a:r>
            <a:r>
              <a:rPr lang="de-CH" dirty="0" err="1"/>
              <a:t>fréquentent</a:t>
            </a:r>
            <a:r>
              <a:rPr lang="de-CH" dirty="0"/>
              <a:t> </a:t>
            </a:r>
            <a:r>
              <a:rPr lang="de-CH" dirty="0" err="1"/>
              <a:t>déjà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enfants</a:t>
            </a:r>
            <a:r>
              <a:rPr lang="de-CH" dirty="0"/>
              <a:t> /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séniors</a:t>
            </a:r>
            <a:r>
              <a:rPr lang="de-CH" dirty="0"/>
              <a:t>  </a:t>
            </a:r>
            <a:r>
              <a:rPr lang="de-CH" dirty="0" err="1"/>
              <a:t>ou</a:t>
            </a:r>
            <a:r>
              <a:rPr lang="de-CH" dirty="0"/>
              <a:t> </a:t>
            </a:r>
            <a:r>
              <a:rPr lang="de-CH" dirty="0" err="1"/>
              <a:t>mise</a:t>
            </a:r>
            <a:r>
              <a:rPr lang="de-CH" dirty="0"/>
              <a:t> à </a:t>
            </a:r>
            <a:r>
              <a:rPr lang="de-CH" dirty="0" err="1"/>
              <a:t>disposition</a:t>
            </a:r>
            <a:r>
              <a:rPr lang="de-CH" dirty="0"/>
              <a:t> </a:t>
            </a:r>
            <a:r>
              <a:rPr lang="de-CH" dirty="0" err="1"/>
              <a:t>d’une</a:t>
            </a:r>
            <a:r>
              <a:rPr lang="de-CH" dirty="0"/>
              <a:t> </a:t>
            </a:r>
            <a:r>
              <a:rPr lang="de-CH" dirty="0" err="1"/>
              <a:t>salle</a:t>
            </a:r>
            <a:r>
              <a:rPr lang="de-CH" dirty="0"/>
              <a:t> </a:t>
            </a:r>
            <a:r>
              <a:rPr lang="de-CH" dirty="0" err="1"/>
              <a:t>appartenant</a:t>
            </a:r>
            <a:r>
              <a:rPr lang="de-CH" dirty="0"/>
              <a:t> à la </a:t>
            </a:r>
            <a:r>
              <a:rPr lang="de-CH" dirty="0" err="1"/>
              <a:t>commune</a:t>
            </a: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 err="1"/>
              <a:t>Importance</a:t>
            </a:r>
            <a:r>
              <a:rPr lang="de-CH" dirty="0"/>
              <a:t> de la </a:t>
            </a:r>
            <a:r>
              <a:rPr lang="de-CH" dirty="0" err="1"/>
              <a:t>collaboration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des </a:t>
            </a:r>
            <a:r>
              <a:rPr lang="de-CH" dirty="0" err="1"/>
              <a:t>échanges</a:t>
            </a:r>
            <a:r>
              <a:rPr lang="de-CH" dirty="0"/>
              <a:t> </a:t>
            </a:r>
            <a:r>
              <a:rPr lang="de-CH" dirty="0" err="1"/>
              <a:t>informels</a:t>
            </a:r>
            <a:r>
              <a:rPr lang="de-CH" dirty="0"/>
              <a:t> entre la </a:t>
            </a:r>
            <a:r>
              <a:rPr lang="de-CH" dirty="0" err="1"/>
              <a:t>coordination</a:t>
            </a:r>
            <a:r>
              <a:rPr lang="de-CH" dirty="0"/>
              <a:t> Pedibus, le </a:t>
            </a:r>
            <a:r>
              <a:rPr lang="de-CH" dirty="0" err="1"/>
              <a:t>service</a:t>
            </a:r>
            <a:r>
              <a:rPr lang="de-CH" dirty="0"/>
              <a:t> </a:t>
            </a:r>
            <a:r>
              <a:rPr lang="de-CH" dirty="0" err="1"/>
              <a:t>ou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services</a:t>
            </a:r>
            <a:r>
              <a:rPr lang="de-CH" dirty="0"/>
              <a:t> </a:t>
            </a:r>
            <a:r>
              <a:rPr lang="de-CH" dirty="0" err="1"/>
              <a:t>impliqués</a:t>
            </a:r>
            <a:r>
              <a:rPr lang="de-CH" dirty="0"/>
              <a:t> de la </a:t>
            </a:r>
            <a:r>
              <a:rPr lang="de-CH" dirty="0" err="1"/>
              <a:t>commune</a:t>
            </a:r>
            <a:r>
              <a:rPr lang="de-CH" dirty="0"/>
              <a:t> et </a:t>
            </a:r>
            <a:r>
              <a:rPr lang="de-CH" dirty="0" err="1"/>
              <a:t>l’AES</a:t>
            </a:r>
            <a:endParaRPr lang="de-CH" dirty="0"/>
          </a:p>
          <a:p>
            <a:pPr lvl="2">
              <a:buFont typeface="Wingdings" panose="05000000000000000000" pitchFamily="2" charset="2"/>
              <a:buChar char="§"/>
            </a:pP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endParaRPr lang="de-CH" sz="2400" dirty="0"/>
          </a:p>
          <a:p>
            <a:pPr marL="268287" lvl="1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561062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22778"/>
      </a:dk2>
      <a:lt2>
        <a:srgbClr val="808080"/>
      </a:lt2>
      <a:accent1>
        <a:srgbClr val="99CC1D"/>
      </a:accent1>
      <a:accent2>
        <a:srgbClr val="0000FF"/>
      </a:accent2>
      <a:accent3>
        <a:srgbClr val="FFFFFF"/>
      </a:accent3>
      <a:accent4>
        <a:srgbClr val="000000"/>
      </a:accent4>
      <a:accent5>
        <a:srgbClr val="CAE2AB"/>
      </a:accent5>
      <a:accent6>
        <a:srgbClr val="0000E7"/>
      </a:accent6>
      <a:hlink>
        <a:srgbClr val="660066"/>
      </a:hlink>
      <a:folHlink>
        <a:srgbClr val="B2B2B2"/>
      </a:folHlink>
    </a:clrScheme>
    <a:fontScheme name="Standarddesign">
      <a:majorFont>
        <a:latin typeface="MetaBold-Roman"/>
        <a:ea typeface=""/>
        <a:cs typeface=""/>
      </a:majorFont>
      <a:minorFont>
        <a:latin typeface="MetaBook-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aBook-Roman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aBook-Roman" pitchFamily="12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22778"/>
        </a:dk2>
        <a:lt2>
          <a:srgbClr val="808080"/>
        </a:lt2>
        <a:accent1>
          <a:srgbClr val="99CC1D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CAE2AB"/>
        </a:accent5>
        <a:accent6>
          <a:srgbClr val="0000E7"/>
        </a:accent6>
        <a:hlink>
          <a:srgbClr val="66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Praesentation_Format-16-9_f" id="{99596995-4B15-4F9E-A72E-74828AC44250}" vid="{85CB0DB2-868F-422F-9AEF-1CE8BFF77D5F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3acc9d-042e-448c-97df-8edd060ebf9e">
      <Terms xmlns="http://schemas.microsoft.com/office/infopath/2007/PartnerControls"/>
    </lcf76f155ced4ddcb4097134ff3c332f>
    <TaxCatchAll xmlns="ebd06e63-de1f-43c2-b9ae-c27469206c5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230BD2782F8242BEE6BA4A9BF91ACC" ma:contentTypeVersion="13" ma:contentTypeDescription="Crée un document." ma:contentTypeScope="" ma:versionID="09dc10d6c2f199a94ef4c91e74e10c3f">
  <xsd:schema xmlns:xsd="http://www.w3.org/2001/XMLSchema" xmlns:xs="http://www.w3.org/2001/XMLSchema" xmlns:p="http://schemas.microsoft.com/office/2006/metadata/properties" xmlns:ns2="473acc9d-042e-448c-97df-8edd060ebf9e" xmlns:ns3="ebd06e63-de1f-43c2-b9ae-c27469206c5a" targetNamespace="http://schemas.microsoft.com/office/2006/metadata/properties" ma:root="true" ma:fieldsID="785aa78815a21593ef19e708f1f97a9c" ns2:_="" ns3:_="">
    <xsd:import namespace="473acc9d-042e-448c-97df-8edd060ebf9e"/>
    <xsd:import namespace="ebd06e63-de1f-43c2-b9ae-c27469206c5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cc9d-042e-448c-97df-8edd060ebf9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3dd09016-c60f-404e-a6a0-33ff0d6a74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06e63-de1f-43c2-b9ae-c27469206c5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e176451-85bd-4df3-b84a-b0e0d57d392a}" ma:internalName="TaxCatchAll" ma:showField="CatchAllData" ma:web="ebd06e63-de1f-43c2-b9ae-c27469206c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FDC6A5-029D-49B6-BFBF-2C67CEDDCFA8}">
  <ds:schemaRefs>
    <ds:schemaRef ds:uri="http://www.w3.org/XML/1998/namespace"/>
    <ds:schemaRef ds:uri="http://purl.org/dc/terms/"/>
    <ds:schemaRef ds:uri="7ade89fc-411a-4f7e-baf1-5530af00ad71"/>
    <ds:schemaRef ds:uri="f3aa21c8-946e-4f0f-bd83-709cb781f65b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473acc9d-042e-448c-97df-8edd060ebf9e"/>
    <ds:schemaRef ds:uri="ebd06e63-de1f-43c2-b9ae-c27469206c5a"/>
  </ds:schemaRefs>
</ds:datastoreItem>
</file>

<file path=customXml/itemProps2.xml><?xml version="1.0" encoding="utf-8"?>
<ds:datastoreItem xmlns:ds="http://schemas.openxmlformats.org/officeDocument/2006/customXml" ds:itemID="{B89947A4-4D18-417E-AEF4-D1923B148A53}"/>
</file>

<file path=customXml/itemProps3.xml><?xml version="1.0" encoding="utf-8"?>
<ds:datastoreItem xmlns:ds="http://schemas.openxmlformats.org/officeDocument/2006/customXml" ds:itemID="{ABABD588-2A41-4B54-9ADD-779ED81CBA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PPT_2025_CAFE_RECITS</Template>
  <TotalTime>0</TotalTime>
  <Words>571</Words>
  <Application>Microsoft Office PowerPoint</Application>
  <PresentationFormat>Grand écran</PresentationFormat>
  <Paragraphs>69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3" baseType="lpstr">
      <vt:lpstr>Arial</vt:lpstr>
      <vt:lpstr>Eurostile</vt:lpstr>
      <vt:lpstr>Filson Pro</vt:lpstr>
      <vt:lpstr>Filson Pro Bold</vt:lpstr>
      <vt:lpstr>MetaBold-Roman</vt:lpstr>
      <vt:lpstr>MetaBook-Roman</vt:lpstr>
      <vt:lpstr>Noto Sans</vt:lpstr>
      <vt:lpstr>Raleway</vt:lpstr>
      <vt:lpstr>Symbol</vt:lpstr>
      <vt:lpstr>Times New Roman</vt:lpstr>
      <vt:lpstr>Wingdings</vt:lpstr>
      <vt:lpstr>Standarddesign</vt:lpstr>
      <vt:lpstr>CAFES-RECITS  INTERGENERATIONNELS</vt:lpstr>
      <vt:lpstr>Porteur du projet &amp; partenaires</vt:lpstr>
      <vt:lpstr>Pedibus</vt:lpstr>
      <vt:lpstr>Café-récits</vt:lpstr>
      <vt:lpstr>Objectif des cafés-récits intergénérationnels sur le thème: «sur le chemin de l’école»  </vt:lpstr>
      <vt:lpstr>Des exemples - Le Pâquier </vt:lpstr>
      <vt:lpstr>Des exemples – La Tour-de-Trême </vt:lpstr>
      <vt:lpstr>Quelques citations des ces moments partagés</vt:lpstr>
      <vt:lpstr>Organisation d’un café-récits «intergénérationnel »</vt:lpstr>
      <vt:lpstr>Pour plus d’informations</vt:lpstr>
      <vt:lpstr>Merci beaucoup!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Kibora Corine</dc:creator>
  <dc:description>Vorlage für PowerPoint-Präsentationen</dc:description>
  <cp:lastModifiedBy>Wieland Lyane</cp:lastModifiedBy>
  <cp:revision>9</cp:revision>
  <cp:lastPrinted>2009-04-22T19:24:48Z</cp:lastPrinted>
  <dcterms:created xsi:type="dcterms:W3CDTF">2025-05-05T12:32:31Z</dcterms:created>
  <dcterms:modified xsi:type="dcterms:W3CDTF">2025-05-06T13:01:41Z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0x01010068230BD2782F8242BEE6BA4A9BF91ACC</vt:lpwstr>
  </property>
  <property fmtid="{D5CDD505-2E9C-101B-9397-08002B2CF9AE}" pid="3" name="Order">
    <vt:r8>100</vt:r8>
  </property>
  <property fmtid="{D5CDD505-2E9C-101B-9397-08002B2CF9AE}" pid="4" name="_ExtendedDescription">
    <vt:lpwstr/>
  </property>
  <property fmtid="{D5CDD505-2E9C-101B-9397-08002B2CF9AE}" pid="5" name="MediaServiceImageTags">
    <vt:lpwstr/>
  </property>
</Properties>
</file>